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Dante"/>
          <a:ea typeface="Dante"/>
          <a:cs typeface="Dante"/>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CFCE"/>
          </a:solidFill>
        </a:fill>
      </a:tcStyle>
    </a:wholeTbl>
    <a:band2H>
      <a:tcTxStyle/>
      <a:tcStyle>
        <a:tcBdr/>
        <a:fill>
          <a:solidFill>
            <a:srgbClr val="E8E9E8"/>
          </a:solidFill>
        </a:fill>
      </a:tcStyle>
    </a:band2H>
    <a:firstCol>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Dante"/>
          <a:ea typeface="Dante"/>
          <a:cs typeface="Dante"/>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6D1CF"/>
          </a:solidFill>
        </a:fill>
      </a:tcStyle>
    </a:wholeTbl>
    <a:band2H>
      <a:tcTxStyle/>
      <a:tcStyle>
        <a:tcBdr/>
        <a:fill>
          <a:solidFill>
            <a:srgbClr val="ECEAE8"/>
          </a:solidFill>
        </a:fill>
      </a:tcStyle>
    </a:band2H>
    <a:firstCol>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Dante"/>
          <a:ea typeface="Dante"/>
          <a:cs typeface="Dante"/>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FD0"/>
          </a:solidFill>
        </a:fill>
      </a:tcStyle>
    </a:wholeTbl>
    <a:band2H>
      <a:tcTxStyle/>
      <a:tcStyle>
        <a:tcBdr/>
        <a:fill>
          <a:solidFill>
            <a:srgbClr val="E7E9E9"/>
          </a:solidFill>
        </a:fill>
      </a:tcStyle>
    </a:band2H>
    <a:firstCol>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Dante"/>
          <a:ea typeface="Dante"/>
          <a:cs typeface="Dant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Dante"/>
          <a:ea typeface="Dante"/>
          <a:cs typeface="Dant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Dante"/>
          <a:ea typeface="Dante"/>
          <a:cs typeface="Dante"/>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Dante"/>
          <a:ea typeface="Dante"/>
          <a:cs typeface="Dante"/>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Dante"/>
          <a:ea typeface="Dante"/>
          <a:cs typeface="Dante"/>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a:tcStyle>
        <a:tcBdr/>
        <a:fill>
          <a:solidFill>
            <a:srgbClr val="FFFFFF"/>
          </a:solidFill>
        </a:fill>
      </a:tcStyle>
    </a:band2H>
    <a:firstCol>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
          <a:latin typeface="Dante"/>
          <a:ea typeface="Dante"/>
          <a:cs typeface="Dante"/>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9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11.png>
</file>

<file path=ppt/media/image12.jpeg>
</file>

<file path=ppt/media/image13.png>
</file>

<file path=ppt/media/image14.png>
</file>

<file path=ppt/media/image15.png>
</file>

<file path=ppt/media/image16.jpeg>
</file>

<file path=ppt/media/image17.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3" name="Shape 213"/>
          <p:cNvSpPr>
            <a:spLocks noGrp="1" noRot="1" noChangeAspect="1"/>
          </p:cNvSpPr>
          <p:nvPr>
            <p:ph type="sldImg"/>
          </p:nvPr>
        </p:nvSpPr>
        <p:spPr>
          <a:xfrm>
            <a:off x="1143000" y="685800"/>
            <a:ext cx="4572000" cy="3429000"/>
          </a:xfrm>
          <a:prstGeom prst="rect">
            <a:avLst/>
          </a:prstGeom>
        </p:spPr>
        <p:txBody>
          <a:bodyPr/>
          <a:lstStyle/>
          <a:p>
            <a:endParaRPr/>
          </a:p>
        </p:txBody>
      </p:sp>
      <p:sp>
        <p:nvSpPr>
          <p:cNvPr id="214" name="Shape 2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p:spTree>
      <p:nvGrpSpPr>
        <p:cNvPr id="1" name=""/>
        <p:cNvGrpSpPr/>
        <p:nvPr/>
      </p:nvGrpSpPr>
      <p:grpSpPr>
        <a:xfrm>
          <a:off x="0" y="0"/>
          <a:ext cx="0" cy="0"/>
          <a:chOff x="0" y="0"/>
          <a:chExt cx="0" cy="0"/>
        </a:xfrm>
      </p:grpSpPr>
      <p:sp>
        <p:nvSpPr>
          <p:cNvPr id="1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3" name="Rectangle 4"/>
          <p:cNvSpPr/>
          <p:nvPr/>
        </p:nvSpPr>
        <p:spPr>
          <a:xfrm>
            <a:off x="0" y="0"/>
            <a:ext cx="12192000" cy="6858000"/>
          </a:xfrm>
          <a:prstGeom prst="rect">
            <a:avLst/>
          </a:prstGeom>
          <a:solidFill>
            <a:srgbClr val="081B19"/>
          </a:solidFill>
          <a:ln w="12700">
            <a:miter lim="400000"/>
          </a:ln>
        </p:spPr>
        <p:txBody>
          <a:bodyPr lIns="45719" rIns="45719" anchor="ctr"/>
          <a:lstStyle/>
          <a:p>
            <a:pPr algn="ctr">
              <a:defRPr>
                <a:solidFill>
                  <a:srgbClr val="FFFFFF"/>
                </a:solidFill>
              </a:defRPr>
            </a:pPr>
            <a:endParaRPr/>
          </a:p>
        </p:txBody>
      </p:sp>
      <p:sp>
        <p:nvSpPr>
          <p:cNvPr id="14" name="Rectangle 6"/>
          <p:cNvSpPr/>
          <p:nvPr/>
        </p:nvSpPr>
        <p:spPr>
          <a:xfrm>
            <a:off x="1774" y="0"/>
            <a:ext cx="4386197" cy="6858000"/>
          </a:xfrm>
          <a:prstGeom prst="rect">
            <a:avLst/>
          </a:prstGeom>
          <a:solidFill>
            <a:srgbClr val="081B19"/>
          </a:solidFill>
          <a:ln w="12700">
            <a:miter lim="400000"/>
          </a:ln>
        </p:spPr>
        <p:txBody>
          <a:bodyPr lIns="45719" rIns="45719" anchor="ctr"/>
          <a:lstStyle/>
          <a:p>
            <a:pPr algn="ctr">
              <a:defRPr>
                <a:solidFill>
                  <a:srgbClr val="FFFFFF"/>
                </a:solidFill>
              </a:defRPr>
            </a:pPr>
            <a:endParaRPr/>
          </a:p>
        </p:txBody>
      </p:sp>
      <p:sp>
        <p:nvSpPr>
          <p:cNvPr id="15" name="Title Text"/>
          <p:cNvSpPr txBox="1">
            <a:spLocks noGrp="1"/>
          </p:cNvSpPr>
          <p:nvPr>
            <p:ph type="title"/>
          </p:nvPr>
        </p:nvSpPr>
        <p:spPr>
          <a:xfrm>
            <a:off x="684360" y="428902"/>
            <a:ext cx="3071006" cy="3051393"/>
          </a:xfrm>
          <a:prstGeom prst="rect">
            <a:avLst/>
          </a:prstGeom>
        </p:spPr>
        <p:txBody>
          <a:bodyPr anchor="b"/>
          <a:lstStyle>
            <a:lvl1pPr algn="ctr">
              <a:lnSpc>
                <a:spcPct val="90000"/>
              </a:lnSpc>
              <a:tabLst>
                <a:tab pos="3365500" algn="l"/>
              </a:tabLst>
            </a:lvl1pPr>
          </a:lstStyle>
          <a:p>
            <a:r>
              <a:t>Title Text</a:t>
            </a:r>
          </a:p>
        </p:txBody>
      </p:sp>
      <p:sp>
        <p:nvSpPr>
          <p:cNvPr id="16" name="Body Level One…"/>
          <p:cNvSpPr txBox="1">
            <a:spLocks noGrp="1"/>
          </p:cNvSpPr>
          <p:nvPr>
            <p:ph type="body" sz="quarter" idx="1" hasCustomPrompt="1"/>
          </p:nvPr>
        </p:nvSpPr>
        <p:spPr>
          <a:xfrm>
            <a:off x="744875" y="5116529"/>
            <a:ext cx="2948685" cy="955498"/>
          </a:xfrm>
          <a:prstGeom prst="rect">
            <a:avLst/>
          </a:prstGeom>
        </p:spPr>
        <p:txBody>
          <a:bodyPr/>
          <a:lstStyle>
            <a:lvl1pPr marL="0" indent="0" algn="ctr">
              <a:lnSpc>
                <a:spcPct val="150000"/>
              </a:lnSpc>
              <a:buSzTx/>
              <a:buFontTx/>
              <a:buNone/>
              <a:defRPr sz="1600" cap="all" spc="600">
                <a:solidFill>
                  <a:srgbClr val="E2D4CA"/>
                </a:solidFill>
              </a:defRPr>
            </a:lvl1pPr>
            <a:lvl2pPr algn="ctr">
              <a:lnSpc>
                <a:spcPct val="150000"/>
              </a:lnSpc>
              <a:buFontTx/>
              <a:defRPr sz="1600" cap="all" spc="600">
                <a:solidFill>
                  <a:srgbClr val="E2D4CA"/>
                </a:solidFill>
              </a:defRPr>
            </a:lvl2pPr>
            <a:lvl3pPr marL="533400" indent="-304800" algn="ctr">
              <a:lnSpc>
                <a:spcPct val="150000"/>
              </a:lnSpc>
              <a:buFontTx/>
              <a:defRPr sz="1600" cap="all" spc="600">
                <a:solidFill>
                  <a:srgbClr val="E2D4CA"/>
                </a:solidFill>
              </a:defRPr>
            </a:lvl3pPr>
            <a:lvl4pPr algn="ctr">
              <a:lnSpc>
                <a:spcPct val="150000"/>
              </a:lnSpc>
              <a:buFontTx/>
              <a:defRPr sz="1600" cap="all" spc="600">
                <a:solidFill>
                  <a:srgbClr val="E2D4CA"/>
                </a:solidFill>
              </a:defRPr>
            </a:lvl4pPr>
            <a:lvl5pPr marL="914400" indent="-228600" algn="ctr">
              <a:lnSpc>
                <a:spcPct val="150000"/>
              </a:lnSpc>
              <a:buFontTx/>
              <a:defRPr sz="1600" cap="all" spc="600">
                <a:solidFill>
                  <a:srgbClr val="E2D4CA"/>
                </a:solidFill>
              </a:defRPr>
            </a:lvl5pPr>
          </a:lstStyle>
          <a:p>
            <a:r>
              <a:t>subtitle</a:t>
            </a:r>
          </a:p>
          <a:p>
            <a:pPr lvl="1"/>
            <a:endParaRPr/>
          </a:p>
          <a:p>
            <a:pPr lvl="2"/>
            <a:endParaRPr/>
          </a:p>
          <a:p>
            <a:pPr lvl="3"/>
            <a:endParaRPr/>
          </a:p>
          <a:p>
            <a:pPr lvl="4"/>
            <a:endParaRPr/>
          </a:p>
        </p:txBody>
      </p:sp>
      <p:sp>
        <p:nvSpPr>
          <p:cNvPr id="17" name="Freeform: Shape 9"/>
          <p:cNvSpPr/>
          <p:nvPr/>
        </p:nvSpPr>
        <p:spPr>
          <a:xfrm rot="13547565" flipH="1">
            <a:off x="1747478" y="3853641"/>
            <a:ext cx="1044474" cy="908546"/>
          </a:xfrm>
          <a:custGeom>
            <a:avLst/>
            <a:gdLst/>
            <a:ahLst/>
            <a:cxnLst>
              <a:cxn ang="0">
                <a:pos x="wd2" y="hd2"/>
              </a:cxn>
              <a:cxn ang="5400000">
                <a:pos x="wd2" y="hd2"/>
              </a:cxn>
              <a:cxn ang="10800000">
                <a:pos x="wd2" y="hd2"/>
              </a:cxn>
              <a:cxn ang="16200000">
                <a:pos x="wd2" y="hd2"/>
              </a:cxn>
            </a:cxnLst>
            <a:rect l="0" t="0" r="r" b="b"/>
            <a:pathLst>
              <a:path w="21551" h="21597" extrusionOk="0">
                <a:moveTo>
                  <a:pt x="14903" y="13468"/>
                </a:moveTo>
                <a:cubicBezTo>
                  <a:pt x="15001" y="13486"/>
                  <a:pt x="15096" y="13518"/>
                  <a:pt x="15187" y="13563"/>
                </a:cubicBezTo>
                <a:cubicBezTo>
                  <a:pt x="15117" y="13623"/>
                  <a:pt x="15044" y="13678"/>
                  <a:pt x="14969" y="13728"/>
                </a:cubicBezTo>
                <a:lnTo>
                  <a:pt x="14970" y="13728"/>
                </a:lnTo>
                <a:cubicBezTo>
                  <a:pt x="14962" y="13733"/>
                  <a:pt x="14956" y="13741"/>
                  <a:pt x="14952" y="13750"/>
                </a:cubicBezTo>
                <a:cubicBezTo>
                  <a:pt x="14327" y="15249"/>
                  <a:pt x="14006" y="15644"/>
                  <a:pt x="13772" y="15936"/>
                </a:cubicBezTo>
                <a:cubicBezTo>
                  <a:pt x="13721" y="15998"/>
                  <a:pt x="13673" y="16057"/>
                  <a:pt x="13627" y="16121"/>
                </a:cubicBezTo>
                <a:cubicBezTo>
                  <a:pt x="13596" y="16153"/>
                  <a:pt x="13529" y="16234"/>
                  <a:pt x="13361" y="16438"/>
                </a:cubicBezTo>
                <a:lnTo>
                  <a:pt x="13196" y="16637"/>
                </a:lnTo>
                <a:cubicBezTo>
                  <a:pt x="13322" y="16385"/>
                  <a:pt x="13530" y="15958"/>
                  <a:pt x="13734" y="15530"/>
                </a:cubicBezTo>
                <a:cubicBezTo>
                  <a:pt x="14043" y="14884"/>
                  <a:pt x="14144" y="14669"/>
                  <a:pt x="14165" y="14585"/>
                </a:cubicBezTo>
                <a:cubicBezTo>
                  <a:pt x="14311" y="14259"/>
                  <a:pt x="14702" y="13671"/>
                  <a:pt x="14903" y="13468"/>
                </a:cubicBezTo>
                <a:close/>
                <a:moveTo>
                  <a:pt x="15480" y="12304"/>
                </a:moveTo>
                <a:lnTo>
                  <a:pt x="15481" y="12305"/>
                </a:lnTo>
                <a:lnTo>
                  <a:pt x="15481" y="12304"/>
                </a:lnTo>
                <a:close/>
                <a:moveTo>
                  <a:pt x="12536" y="12099"/>
                </a:moveTo>
                <a:cubicBezTo>
                  <a:pt x="12580" y="12080"/>
                  <a:pt x="12637" y="12063"/>
                  <a:pt x="12710" y="12053"/>
                </a:cubicBezTo>
                <a:cubicBezTo>
                  <a:pt x="13098" y="12065"/>
                  <a:pt x="13195" y="12284"/>
                  <a:pt x="13364" y="12390"/>
                </a:cubicBezTo>
                <a:cubicBezTo>
                  <a:pt x="13523" y="12481"/>
                  <a:pt x="13692" y="12549"/>
                  <a:pt x="13865" y="12594"/>
                </a:cubicBezTo>
                <a:cubicBezTo>
                  <a:pt x="14197" y="12701"/>
                  <a:pt x="14308" y="12804"/>
                  <a:pt x="14525" y="12991"/>
                </a:cubicBezTo>
                <a:cubicBezTo>
                  <a:pt x="14483" y="13008"/>
                  <a:pt x="14138" y="13069"/>
                  <a:pt x="14095" y="13085"/>
                </a:cubicBezTo>
                <a:lnTo>
                  <a:pt x="14095" y="13085"/>
                </a:lnTo>
                <a:lnTo>
                  <a:pt x="14071" y="13094"/>
                </a:lnTo>
                <a:cubicBezTo>
                  <a:pt x="13460" y="13335"/>
                  <a:pt x="12616" y="13608"/>
                  <a:pt x="12020" y="13565"/>
                </a:cubicBezTo>
                <a:cubicBezTo>
                  <a:pt x="12024" y="13531"/>
                  <a:pt x="12030" y="13490"/>
                  <a:pt x="12037" y="13442"/>
                </a:cubicBezTo>
                <a:cubicBezTo>
                  <a:pt x="12039" y="13433"/>
                  <a:pt x="12041" y="13423"/>
                  <a:pt x="12041" y="13414"/>
                </a:cubicBezTo>
                <a:cubicBezTo>
                  <a:pt x="12103" y="13028"/>
                  <a:pt x="12253" y="12327"/>
                  <a:pt x="12343" y="12273"/>
                </a:cubicBezTo>
                <a:cubicBezTo>
                  <a:pt x="12386" y="12246"/>
                  <a:pt x="12405" y="12158"/>
                  <a:pt x="12536" y="12099"/>
                </a:cubicBezTo>
                <a:close/>
                <a:moveTo>
                  <a:pt x="16385" y="10277"/>
                </a:moveTo>
                <a:lnTo>
                  <a:pt x="16386" y="10277"/>
                </a:lnTo>
                <a:cubicBezTo>
                  <a:pt x="16376" y="10451"/>
                  <a:pt x="16284" y="10843"/>
                  <a:pt x="16162" y="11204"/>
                </a:cubicBezTo>
                <a:cubicBezTo>
                  <a:pt x="16113" y="11286"/>
                  <a:pt x="15961" y="11756"/>
                  <a:pt x="15899" y="12095"/>
                </a:cubicBezTo>
                <a:cubicBezTo>
                  <a:pt x="15888" y="11379"/>
                  <a:pt x="16249" y="10560"/>
                  <a:pt x="16385" y="10277"/>
                </a:cubicBezTo>
                <a:close/>
                <a:moveTo>
                  <a:pt x="10962" y="11509"/>
                </a:moveTo>
                <a:cubicBezTo>
                  <a:pt x="11407" y="11620"/>
                  <a:pt x="11752" y="11693"/>
                  <a:pt x="12055" y="11806"/>
                </a:cubicBezTo>
                <a:cubicBezTo>
                  <a:pt x="12166" y="11790"/>
                  <a:pt x="12217" y="11895"/>
                  <a:pt x="12122" y="12232"/>
                </a:cubicBezTo>
                <a:lnTo>
                  <a:pt x="11991" y="13222"/>
                </a:lnTo>
                <a:cubicBezTo>
                  <a:pt x="12018" y="13589"/>
                  <a:pt x="11962" y="13375"/>
                  <a:pt x="11927" y="13396"/>
                </a:cubicBezTo>
                <a:lnTo>
                  <a:pt x="11927" y="13396"/>
                </a:lnTo>
                <a:cubicBezTo>
                  <a:pt x="11884" y="13423"/>
                  <a:pt x="11781" y="13573"/>
                  <a:pt x="11734" y="13528"/>
                </a:cubicBezTo>
                <a:cubicBezTo>
                  <a:pt x="11531" y="12910"/>
                  <a:pt x="11047" y="11946"/>
                  <a:pt x="10962" y="11509"/>
                </a:cubicBezTo>
                <a:close/>
                <a:moveTo>
                  <a:pt x="15656" y="9445"/>
                </a:moveTo>
                <a:cubicBezTo>
                  <a:pt x="15655" y="9452"/>
                  <a:pt x="15655" y="9460"/>
                  <a:pt x="15655" y="9467"/>
                </a:cubicBezTo>
                <a:lnTo>
                  <a:pt x="15664" y="9454"/>
                </a:lnTo>
                <a:close/>
                <a:moveTo>
                  <a:pt x="15640" y="9209"/>
                </a:moveTo>
                <a:cubicBezTo>
                  <a:pt x="15650" y="9390"/>
                  <a:pt x="15697" y="9438"/>
                  <a:pt x="15735" y="9426"/>
                </a:cubicBezTo>
                <a:cubicBezTo>
                  <a:pt x="15641" y="9607"/>
                  <a:pt x="15568" y="9619"/>
                  <a:pt x="15640" y="9209"/>
                </a:cubicBezTo>
                <a:close/>
                <a:moveTo>
                  <a:pt x="16763" y="8701"/>
                </a:moveTo>
                <a:cubicBezTo>
                  <a:pt x="16781" y="9729"/>
                  <a:pt x="15526" y="10834"/>
                  <a:pt x="15755" y="12439"/>
                </a:cubicBezTo>
                <a:cubicBezTo>
                  <a:pt x="15753" y="13592"/>
                  <a:pt x="15582" y="12494"/>
                  <a:pt x="15506" y="12315"/>
                </a:cubicBezTo>
                <a:lnTo>
                  <a:pt x="15481" y="12305"/>
                </a:lnTo>
                <a:lnTo>
                  <a:pt x="15477" y="12387"/>
                </a:lnTo>
                <a:cubicBezTo>
                  <a:pt x="15496" y="12617"/>
                  <a:pt x="15675" y="13026"/>
                  <a:pt x="15150" y="12206"/>
                </a:cubicBezTo>
                <a:cubicBezTo>
                  <a:pt x="14728" y="11749"/>
                  <a:pt x="13368" y="10386"/>
                  <a:pt x="13364" y="10133"/>
                </a:cubicBezTo>
                <a:cubicBezTo>
                  <a:pt x="13364" y="10024"/>
                  <a:pt x="13781" y="10354"/>
                  <a:pt x="14239" y="10678"/>
                </a:cubicBezTo>
                <a:lnTo>
                  <a:pt x="14229" y="10662"/>
                </a:lnTo>
                <a:cubicBezTo>
                  <a:pt x="14771" y="11037"/>
                  <a:pt x="15688" y="13262"/>
                  <a:pt x="15267" y="11249"/>
                </a:cubicBezTo>
                <a:cubicBezTo>
                  <a:pt x="15543" y="10994"/>
                  <a:pt x="15051" y="11222"/>
                  <a:pt x="15079" y="10851"/>
                </a:cubicBezTo>
                <a:cubicBezTo>
                  <a:pt x="14926" y="10792"/>
                  <a:pt x="14702" y="10883"/>
                  <a:pt x="14267" y="10207"/>
                </a:cubicBezTo>
                <a:cubicBezTo>
                  <a:pt x="14411" y="10231"/>
                  <a:pt x="15103" y="11159"/>
                  <a:pt x="14983" y="10637"/>
                </a:cubicBezTo>
                <a:cubicBezTo>
                  <a:pt x="15070" y="10770"/>
                  <a:pt x="15122" y="10976"/>
                  <a:pt x="15333" y="10880"/>
                </a:cubicBezTo>
                <a:cubicBezTo>
                  <a:pt x="15106" y="10482"/>
                  <a:pt x="14973" y="10345"/>
                  <a:pt x="14971" y="9770"/>
                </a:cubicBezTo>
                <a:cubicBezTo>
                  <a:pt x="15023" y="9664"/>
                  <a:pt x="15110" y="9495"/>
                  <a:pt x="15110" y="9495"/>
                </a:cubicBezTo>
                <a:cubicBezTo>
                  <a:pt x="15113" y="9497"/>
                  <a:pt x="15115" y="9500"/>
                  <a:pt x="15117" y="9504"/>
                </a:cubicBezTo>
                <a:cubicBezTo>
                  <a:pt x="15526" y="8863"/>
                  <a:pt x="15508" y="9984"/>
                  <a:pt x="15559" y="10529"/>
                </a:cubicBezTo>
                <a:cubicBezTo>
                  <a:pt x="15691" y="10206"/>
                  <a:pt x="16245" y="9553"/>
                  <a:pt x="15674" y="9933"/>
                </a:cubicBezTo>
                <a:cubicBezTo>
                  <a:pt x="16171" y="9360"/>
                  <a:pt x="15941" y="10156"/>
                  <a:pt x="15605" y="10500"/>
                </a:cubicBezTo>
                <a:cubicBezTo>
                  <a:pt x="15478" y="10674"/>
                  <a:pt x="15433" y="10734"/>
                  <a:pt x="15389" y="10882"/>
                </a:cubicBezTo>
                <a:cubicBezTo>
                  <a:pt x="15474" y="10828"/>
                  <a:pt x="15553" y="10764"/>
                  <a:pt x="15626" y="10692"/>
                </a:cubicBezTo>
                <a:cubicBezTo>
                  <a:pt x="15656" y="10999"/>
                  <a:pt x="15910" y="10540"/>
                  <a:pt x="15999" y="10470"/>
                </a:cubicBezTo>
                <a:cubicBezTo>
                  <a:pt x="15892" y="10104"/>
                  <a:pt x="16573" y="8970"/>
                  <a:pt x="16763" y="8701"/>
                </a:cubicBezTo>
                <a:close/>
                <a:moveTo>
                  <a:pt x="9467" y="11090"/>
                </a:moveTo>
                <a:cubicBezTo>
                  <a:pt x="8985" y="11729"/>
                  <a:pt x="6501" y="13697"/>
                  <a:pt x="6003" y="14116"/>
                </a:cubicBezTo>
                <a:cubicBezTo>
                  <a:pt x="5486" y="14552"/>
                  <a:pt x="4952" y="15003"/>
                  <a:pt x="4451" y="15375"/>
                </a:cubicBezTo>
                <a:lnTo>
                  <a:pt x="4482" y="15436"/>
                </a:lnTo>
                <a:cubicBezTo>
                  <a:pt x="5483" y="14846"/>
                  <a:pt x="9121" y="11920"/>
                  <a:pt x="9549" y="11120"/>
                </a:cubicBezTo>
                <a:cubicBezTo>
                  <a:pt x="9521" y="11120"/>
                  <a:pt x="9496" y="11091"/>
                  <a:pt x="9467" y="11090"/>
                </a:cubicBezTo>
                <a:close/>
                <a:moveTo>
                  <a:pt x="14190" y="9396"/>
                </a:moveTo>
                <a:cubicBezTo>
                  <a:pt x="14436" y="9407"/>
                  <a:pt x="14724" y="9723"/>
                  <a:pt x="14826" y="10019"/>
                </a:cubicBezTo>
                <a:cubicBezTo>
                  <a:pt x="14850" y="10088"/>
                  <a:pt x="14879" y="10204"/>
                  <a:pt x="14841" y="10287"/>
                </a:cubicBezTo>
                <a:cubicBezTo>
                  <a:pt x="14813" y="10233"/>
                  <a:pt x="14778" y="10185"/>
                  <a:pt x="14737" y="10143"/>
                </a:cubicBezTo>
                <a:cubicBezTo>
                  <a:pt x="14732" y="10139"/>
                  <a:pt x="14643" y="10126"/>
                  <a:pt x="14643" y="10126"/>
                </a:cubicBezTo>
                <a:cubicBezTo>
                  <a:pt x="14612" y="10052"/>
                  <a:pt x="14560" y="9992"/>
                  <a:pt x="14496" y="9955"/>
                </a:cubicBezTo>
                <a:lnTo>
                  <a:pt x="14422" y="9903"/>
                </a:lnTo>
                <a:lnTo>
                  <a:pt x="14451" y="9996"/>
                </a:lnTo>
                <a:cubicBezTo>
                  <a:pt x="14475" y="10076"/>
                  <a:pt x="14654" y="10184"/>
                  <a:pt x="14654" y="10184"/>
                </a:cubicBezTo>
                <a:cubicBezTo>
                  <a:pt x="14624" y="10206"/>
                  <a:pt x="14587" y="10210"/>
                  <a:pt x="14554" y="10195"/>
                </a:cubicBezTo>
                <a:cubicBezTo>
                  <a:pt x="14384" y="10123"/>
                  <a:pt x="14218" y="9646"/>
                  <a:pt x="14190" y="9397"/>
                </a:cubicBezTo>
                <a:close/>
                <a:moveTo>
                  <a:pt x="12636" y="9474"/>
                </a:moveTo>
                <a:cubicBezTo>
                  <a:pt x="12688" y="9469"/>
                  <a:pt x="12882" y="9565"/>
                  <a:pt x="13446" y="10691"/>
                </a:cubicBezTo>
                <a:lnTo>
                  <a:pt x="13459" y="10707"/>
                </a:lnTo>
                <a:cubicBezTo>
                  <a:pt x="13733" y="10968"/>
                  <a:pt x="14001" y="11353"/>
                  <a:pt x="14286" y="11759"/>
                </a:cubicBezTo>
                <a:cubicBezTo>
                  <a:pt x="14500" y="12078"/>
                  <a:pt x="14729" y="12384"/>
                  <a:pt x="14971" y="12675"/>
                </a:cubicBezTo>
                <a:cubicBezTo>
                  <a:pt x="14443" y="12444"/>
                  <a:pt x="13741" y="12324"/>
                  <a:pt x="13313" y="12054"/>
                </a:cubicBezTo>
                <a:cubicBezTo>
                  <a:pt x="13293" y="12041"/>
                  <a:pt x="12911" y="11772"/>
                  <a:pt x="12808" y="11772"/>
                </a:cubicBezTo>
                <a:cubicBezTo>
                  <a:pt x="12793" y="11772"/>
                  <a:pt x="12778" y="11773"/>
                  <a:pt x="12763" y="11775"/>
                </a:cubicBezTo>
                <a:cubicBezTo>
                  <a:pt x="12761" y="11741"/>
                  <a:pt x="12754" y="11708"/>
                  <a:pt x="12743" y="11677"/>
                </a:cubicBezTo>
                <a:cubicBezTo>
                  <a:pt x="12738" y="11661"/>
                  <a:pt x="12726" y="11648"/>
                  <a:pt x="12712" y="11644"/>
                </a:cubicBezTo>
                <a:cubicBezTo>
                  <a:pt x="12648" y="11626"/>
                  <a:pt x="12597" y="11612"/>
                  <a:pt x="12552" y="11601"/>
                </a:cubicBezTo>
                <a:cubicBezTo>
                  <a:pt x="12413" y="11566"/>
                  <a:pt x="12413" y="11561"/>
                  <a:pt x="12415" y="11531"/>
                </a:cubicBezTo>
                <a:cubicBezTo>
                  <a:pt x="12417" y="11500"/>
                  <a:pt x="12428" y="11208"/>
                  <a:pt x="12436" y="10980"/>
                </a:cubicBezTo>
                <a:cubicBezTo>
                  <a:pt x="12442" y="10831"/>
                  <a:pt x="12447" y="10707"/>
                  <a:pt x="12447" y="10702"/>
                </a:cubicBezTo>
                <a:cubicBezTo>
                  <a:pt x="12451" y="10681"/>
                  <a:pt x="12454" y="10647"/>
                  <a:pt x="12460" y="10587"/>
                </a:cubicBezTo>
                <a:cubicBezTo>
                  <a:pt x="12552" y="9717"/>
                  <a:pt x="12609" y="9514"/>
                  <a:pt x="12636" y="9474"/>
                </a:cubicBezTo>
                <a:close/>
                <a:moveTo>
                  <a:pt x="14821" y="8448"/>
                </a:moveTo>
                <a:cubicBezTo>
                  <a:pt x="14901" y="8376"/>
                  <a:pt x="14996" y="8577"/>
                  <a:pt x="15207" y="8958"/>
                </a:cubicBezTo>
                <a:cubicBezTo>
                  <a:pt x="15208" y="9035"/>
                  <a:pt x="15188" y="9110"/>
                  <a:pt x="15149" y="9172"/>
                </a:cubicBezTo>
                <a:cubicBezTo>
                  <a:pt x="15137" y="9217"/>
                  <a:pt x="15101" y="9249"/>
                  <a:pt x="15060" y="9251"/>
                </a:cubicBezTo>
                <a:cubicBezTo>
                  <a:pt x="15016" y="9262"/>
                  <a:pt x="14971" y="9234"/>
                  <a:pt x="14939" y="9136"/>
                </a:cubicBezTo>
                <a:cubicBezTo>
                  <a:pt x="14947" y="9168"/>
                  <a:pt x="14919" y="9292"/>
                  <a:pt x="14944" y="9331"/>
                </a:cubicBezTo>
                <a:lnTo>
                  <a:pt x="14989" y="9335"/>
                </a:lnTo>
                <a:lnTo>
                  <a:pt x="14990" y="9335"/>
                </a:lnTo>
                <a:lnTo>
                  <a:pt x="14990" y="9335"/>
                </a:lnTo>
                <a:lnTo>
                  <a:pt x="14989" y="9335"/>
                </a:lnTo>
                <a:lnTo>
                  <a:pt x="14892" y="9507"/>
                </a:lnTo>
                <a:cubicBezTo>
                  <a:pt x="14879" y="9573"/>
                  <a:pt x="14891" y="9647"/>
                  <a:pt x="14946" y="9732"/>
                </a:cubicBezTo>
                <a:cubicBezTo>
                  <a:pt x="14680" y="9650"/>
                  <a:pt x="14633" y="9341"/>
                  <a:pt x="14630" y="9082"/>
                </a:cubicBezTo>
                <a:cubicBezTo>
                  <a:pt x="14640" y="9037"/>
                  <a:pt x="14672" y="8892"/>
                  <a:pt x="14672" y="8892"/>
                </a:cubicBezTo>
                <a:cubicBezTo>
                  <a:pt x="14731" y="8632"/>
                  <a:pt x="14773" y="8491"/>
                  <a:pt x="14821" y="8448"/>
                </a:cubicBezTo>
                <a:close/>
                <a:moveTo>
                  <a:pt x="12847" y="9021"/>
                </a:moveTo>
                <a:cubicBezTo>
                  <a:pt x="13186" y="9229"/>
                  <a:pt x="13504" y="9594"/>
                  <a:pt x="13811" y="9947"/>
                </a:cubicBezTo>
                <a:lnTo>
                  <a:pt x="13811" y="9947"/>
                </a:lnTo>
                <a:cubicBezTo>
                  <a:pt x="14039" y="10222"/>
                  <a:pt x="14284" y="10477"/>
                  <a:pt x="14544" y="10710"/>
                </a:cubicBezTo>
                <a:cubicBezTo>
                  <a:pt x="14516" y="10719"/>
                  <a:pt x="14127" y="10478"/>
                  <a:pt x="14118" y="10480"/>
                </a:cubicBezTo>
                <a:cubicBezTo>
                  <a:pt x="14015" y="10319"/>
                  <a:pt x="13828" y="10165"/>
                  <a:pt x="13630" y="10002"/>
                </a:cubicBezTo>
                <a:cubicBezTo>
                  <a:pt x="13304" y="9733"/>
                  <a:pt x="12936" y="9429"/>
                  <a:pt x="12847" y="9021"/>
                </a:cubicBezTo>
                <a:close/>
                <a:moveTo>
                  <a:pt x="15457" y="8015"/>
                </a:moveTo>
                <a:cubicBezTo>
                  <a:pt x="15643" y="8214"/>
                  <a:pt x="15421" y="8639"/>
                  <a:pt x="15373" y="8785"/>
                </a:cubicBezTo>
                <a:cubicBezTo>
                  <a:pt x="15630" y="8609"/>
                  <a:pt x="15814" y="8160"/>
                  <a:pt x="15847" y="8288"/>
                </a:cubicBezTo>
                <a:cubicBezTo>
                  <a:pt x="16063" y="8420"/>
                  <a:pt x="15915" y="9021"/>
                  <a:pt x="15774" y="9343"/>
                </a:cubicBezTo>
                <a:cubicBezTo>
                  <a:pt x="15770" y="9297"/>
                  <a:pt x="15746" y="9257"/>
                  <a:pt x="15710" y="9236"/>
                </a:cubicBezTo>
                <a:cubicBezTo>
                  <a:pt x="15573" y="9141"/>
                  <a:pt x="15841" y="8834"/>
                  <a:pt x="15704" y="8635"/>
                </a:cubicBezTo>
                <a:cubicBezTo>
                  <a:pt x="15570" y="8966"/>
                  <a:pt x="15503" y="9503"/>
                  <a:pt x="15238" y="8886"/>
                </a:cubicBezTo>
                <a:cubicBezTo>
                  <a:pt x="15217" y="8841"/>
                  <a:pt x="14855" y="7984"/>
                  <a:pt x="15059" y="8381"/>
                </a:cubicBezTo>
                <a:cubicBezTo>
                  <a:pt x="15234" y="8428"/>
                  <a:pt x="15231" y="8933"/>
                  <a:pt x="15298" y="8900"/>
                </a:cubicBezTo>
                <a:lnTo>
                  <a:pt x="15298" y="8899"/>
                </a:lnTo>
                <a:cubicBezTo>
                  <a:pt x="15376" y="8845"/>
                  <a:pt x="15401" y="8729"/>
                  <a:pt x="15356" y="8639"/>
                </a:cubicBezTo>
                <a:cubicBezTo>
                  <a:pt x="15512" y="8484"/>
                  <a:pt x="15396" y="8199"/>
                  <a:pt x="15457" y="8015"/>
                </a:cubicBezTo>
                <a:close/>
                <a:moveTo>
                  <a:pt x="14383" y="8268"/>
                </a:moveTo>
                <a:cubicBezTo>
                  <a:pt x="14621" y="8407"/>
                  <a:pt x="14588" y="8516"/>
                  <a:pt x="14541" y="8666"/>
                </a:cubicBezTo>
                <a:cubicBezTo>
                  <a:pt x="14507" y="8780"/>
                  <a:pt x="14521" y="9203"/>
                  <a:pt x="14528" y="9319"/>
                </a:cubicBezTo>
                <a:cubicBezTo>
                  <a:pt x="14528" y="9339"/>
                  <a:pt x="14531" y="9363"/>
                  <a:pt x="14532" y="9380"/>
                </a:cubicBezTo>
                <a:lnTo>
                  <a:pt x="14522" y="9373"/>
                </a:lnTo>
                <a:cubicBezTo>
                  <a:pt x="14492" y="9341"/>
                  <a:pt x="14489" y="9241"/>
                  <a:pt x="14486" y="9156"/>
                </a:cubicBezTo>
                <a:cubicBezTo>
                  <a:pt x="14491" y="9079"/>
                  <a:pt x="14478" y="9001"/>
                  <a:pt x="14449" y="8931"/>
                </a:cubicBezTo>
                <a:lnTo>
                  <a:pt x="14435" y="8909"/>
                </a:lnTo>
                <a:lnTo>
                  <a:pt x="14413" y="8919"/>
                </a:lnTo>
                <a:cubicBezTo>
                  <a:pt x="14319" y="8960"/>
                  <a:pt x="14332" y="9051"/>
                  <a:pt x="14341" y="9113"/>
                </a:cubicBezTo>
                <a:cubicBezTo>
                  <a:pt x="14349" y="9174"/>
                  <a:pt x="14355" y="9214"/>
                  <a:pt x="14283" y="9228"/>
                </a:cubicBezTo>
                <a:lnTo>
                  <a:pt x="14265" y="9240"/>
                </a:lnTo>
                <a:cubicBezTo>
                  <a:pt x="14258" y="9234"/>
                  <a:pt x="14207" y="9159"/>
                  <a:pt x="14207" y="9159"/>
                </a:cubicBezTo>
                <a:cubicBezTo>
                  <a:pt x="14207" y="9159"/>
                  <a:pt x="14277" y="9214"/>
                  <a:pt x="14282" y="9212"/>
                </a:cubicBezTo>
                <a:lnTo>
                  <a:pt x="14282" y="9211"/>
                </a:lnTo>
                <a:cubicBezTo>
                  <a:pt x="14318" y="9197"/>
                  <a:pt x="14313" y="9159"/>
                  <a:pt x="14282" y="8947"/>
                </a:cubicBezTo>
                <a:cubicBezTo>
                  <a:pt x="14278" y="8875"/>
                  <a:pt x="14280" y="8804"/>
                  <a:pt x="14286" y="8733"/>
                </a:cubicBezTo>
                <a:cubicBezTo>
                  <a:pt x="14313" y="8627"/>
                  <a:pt x="14348" y="8496"/>
                  <a:pt x="14309" y="8416"/>
                </a:cubicBezTo>
                <a:cubicBezTo>
                  <a:pt x="14299" y="8397"/>
                  <a:pt x="14360" y="8312"/>
                  <a:pt x="14372" y="8288"/>
                </a:cubicBezTo>
                <a:cubicBezTo>
                  <a:pt x="14375" y="8281"/>
                  <a:pt x="14379" y="8274"/>
                  <a:pt x="14383" y="8268"/>
                </a:cubicBezTo>
                <a:close/>
                <a:moveTo>
                  <a:pt x="12517" y="8637"/>
                </a:moveTo>
                <a:cubicBezTo>
                  <a:pt x="12772" y="9092"/>
                  <a:pt x="13026" y="9596"/>
                  <a:pt x="13265" y="10078"/>
                </a:cubicBezTo>
                <a:cubicBezTo>
                  <a:pt x="12961" y="9639"/>
                  <a:pt x="12710" y="9154"/>
                  <a:pt x="12517" y="8638"/>
                </a:cubicBezTo>
                <a:close/>
                <a:moveTo>
                  <a:pt x="15666" y="7385"/>
                </a:moveTo>
                <a:cubicBezTo>
                  <a:pt x="15675" y="7382"/>
                  <a:pt x="15678" y="7384"/>
                  <a:pt x="15678" y="7384"/>
                </a:cubicBezTo>
                <a:lnTo>
                  <a:pt x="15678" y="7384"/>
                </a:lnTo>
                <a:cubicBezTo>
                  <a:pt x="15851" y="7525"/>
                  <a:pt x="15337" y="8172"/>
                  <a:pt x="15398" y="7700"/>
                </a:cubicBezTo>
                <a:cubicBezTo>
                  <a:pt x="15568" y="7439"/>
                  <a:pt x="15641" y="7392"/>
                  <a:pt x="15666" y="7385"/>
                </a:cubicBezTo>
                <a:close/>
                <a:moveTo>
                  <a:pt x="9301" y="9101"/>
                </a:moveTo>
                <a:cubicBezTo>
                  <a:pt x="9328" y="9089"/>
                  <a:pt x="9320" y="9524"/>
                  <a:pt x="9325" y="9616"/>
                </a:cubicBezTo>
                <a:cubicBezTo>
                  <a:pt x="9327" y="9727"/>
                  <a:pt x="9346" y="9837"/>
                  <a:pt x="9382" y="9940"/>
                </a:cubicBezTo>
                <a:cubicBezTo>
                  <a:pt x="9316" y="9986"/>
                  <a:pt x="9237" y="10021"/>
                  <a:pt x="9191" y="9964"/>
                </a:cubicBezTo>
                <a:cubicBezTo>
                  <a:pt x="9103" y="9861"/>
                  <a:pt x="9188" y="9823"/>
                  <a:pt x="9261" y="9292"/>
                </a:cubicBezTo>
                <a:lnTo>
                  <a:pt x="9261" y="9291"/>
                </a:lnTo>
                <a:cubicBezTo>
                  <a:pt x="9279" y="9158"/>
                  <a:pt x="9292" y="9105"/>
                  <a:pt x="9301" y="9101"/>
                </a:cubicBezTo>
                <a:close/>
                <a:moveTo>
                  <a:pt x="14512" y="7081"/>
                </a:moveTo>
                <a:cubicBezTo>
                  <a:pt x="14569" y="7115"/>
                  <a:pt x="14608" y="7227"/>
                  <a:pt x="14652" y="7372"/>
                </a:cubicBezTo>
                <a:cubicBezTo>
                  <a:pt x="14667" y="7423"/>
                  <a:pt x="14682" y="7472"/>
                  <a:pt x="14701" y="7521"/>
                </a:cubicBezTo>
                <a:cubicBezTo>
                  <a:pt x="14737" y="7591"/>
                  <a:pt x="14790" y="7677"/>
                  <a:pt x="14830" y="7686"/>
                </a:cubicBezTo>
                <a:cubicBezTo>
                  <a:pt x="14849" y="7694"/>
                  <a:pt x="14870" y="7692"/>
                  <a:pt x="14887" y="7681"/>
                </a:cubicBezTo>
                <a:cubicBezTo>
                  <a:pt x="14945" y="7644"/>
                  <a:pt x="14985" y="7505"/>
                  <a:pt x="15006" y="7405"/>
                </a:cubicBezTo>
                <a:cubicBezTo>
                  <a:pt x="15161" y="7566"/>
                  <a:pt x="15186" y="7769"/>
                  <a:pt x="15170" y="8011"/>
                </a:cubicBezTo>
                <a:cubicBezTo>
                  <a:pt x="15157" y="7984"/>
                  <a:pt x="15142" y="7957"/>
                  <a:pt x="15125" y="7932"/>
                </a:cubicBezTo>
                <a:cubicBezTo>
                  <a:pt x="15110" y="7909"/>
                  <a:pt x="15082" y="7904"/>
                  <a:pt x="15062" y="7922"/>
                </a:cubicBezTo>
                <a:cubicBezTo>
                  <a:pt x="15050" y="7932"/>
                  <a:pt x="15043" y="7948"/>
                  <a:pt x="15044" y="7966"/>
                </a:cubicBezTo>
                <a:cubicBezTo>
                  <a:pt x="15050" y="8011"/>
                  <a:pt x="15032" y="8056"/>
                  <a:pt x="14999" y="8082"/>
                </a:cubicBezTo>
                <a:cubicBezTo>
                  <a:pt x="14967" y="8098"/>
                  <a:pt x="14930" y="8092"/>
                  <a:pt x="14903" y="8066"/>
                </a:cubicBezTo>
                <a:cubicBezTo>
                  <a:pt x="14883" y="8049"/>
                  <a:pt x="14854" y="8054"/>
                  <a:pt x="14839" y="8077"/>
                </a:cubicBezTo>
                <a:cubicBezTo>
                  <a:pt x="14830" y="8091"/>
                  <a:pt x="14828" y="8110"/>
                  <a:pt x="14833" y="8127"/>
                </a:cubicBezTo>
                <a:cubicBezTo>
                  <a:pt x="14836" y="8136"/>
                  <a:pt x="14838" y="8142"/>
                  <a:pt x="14839" y="8146"/>
                </a:cubicBezTo>
                <a:cubicBezTo>
                  <a:pt x="14834" y="8150"/>
                  <a:pt x="14830" y="8155"/>
                  <a:pt x="14827" y="8161"/>
                </a:cubicBezTo>
                <a:cubicBezTo>
                  <a:pt x="14741" y="8312"/>
                  <a:pt x="14693" y="8328"/>
                  <a:pt x="14681" y="8321"/>
                </a:cubicBezTo>
                <a:cubicBezTo>
                  <a:pt x="14628" y="8290"/>
                  <a:pt x="14607" y="7993"/>
                  <a:pt x="14678" y="7784"/>
                </a:cubicBezTo>
                <a:cubicBezTo>
                  <a:pt x="14686" y="7758"/>
                  <a:pt x="14675" y="7729"/>
                  <a:pt x="14653" y="7718"/>
                </a:cubicBezTo>
                <a:cubicBezTo>
                  <a:pt x="14648" y="7715"/>
                  <a:pt x="14641" y="7714"/>
                  <a:pt x="14635" y="7713"/>
                </a:cubicBezTo>
                <a:cubicBezTo>
                  <a:pt x="14618" y="7713"/>
                  <a:pt x="14603" y="7724"/>
                  <a:pt x="14595" y="7742"/>
                </a:cubicBezTo>
                <a:cubicBezTo>
                  <a:pt x="14571" y="7789"/>
                  <a:pt x="14543" y="7834"/>
                  <a:pt x="14511" y="7874"/>
                </a:cubicBezTo>
                <a:cubicBezTo>
                  <a:pt x="14502" y="7886"/>
                  <a:pt x="14494" y="7897"/>
                  <a:pt x="14486" y="7909"/>
                </a:cubicBezTo>
                <a:cubicBezTo>
                  <a:pt x="14415" y="7787"/>
                  <a:pt x="14445" y="7615"/>
                  <a:pt x="14476" y="7435"/>
                </a:cubicBezTo>
                <a:lnTo>
                  <a:pt x="14476" y="7434"/>
                </a:lnTo>
                <a:cubicBezTo>
                  <a:pt x="14501" y="7318"/>
                  <a:pt x="14513" y="7200"/>
                  <a:pt x="14512" y="7081"/>
                </a:cubicBezTo>
                <a:close/>
                <a:moveTo>
                  <a:pt x="13364" y="7451"/>
                </a:moveTo>
                <a:cubicBezTo>
                  <a:pt x="13372" y="7458"/>
                  <a:pt x="13383" y="7462"/>
                  <a:pt x="13393" y="7463"/>
                </a:cubicBezTo>
                <a:lnTo>
                  <a:pt x="13534" y="7539"/>
                </a:lnTo>
                <a:lnTo>
                  <a:pt x="13778" y="8103"/>
                </a:lnTo>
                <a:cubicBezTo>
                  <a:pt x="13778" y="8103"/>
                  <a:pt x="14071" y="9173"/>
                  <a:pt x="14150" y="9201"/>
                </a:cubicBezTo>
                <a:cubicBezTo>
                  <a:pt x="14148" y="9215"/>
                  <a:pt x="14145" y="9227"/>
                  <a:pt x="14142" y="9239"/>
                </a:cubicBezTo>
                <a:lnTo>
                  <a:pt x="14142" y="9239"/>
                </a:lnTo>
                <a:cubicBezTo>
                  <a:pt x="14130" y="9291"/>
                  <a:pt x="14126" y="9305"/>
                  <a:pt x="14096" y="9299"/>
                </a:cubicBezTo>
                <a:cubicBezTo>
                  <a:pt x="14038" y="9160"/>
                  <a:pt x="13380" y="7791"/>
                  <a:pt x="13364" y="7451"/>
                </a:cubicBezTo>
                <a:close/>
                <a:moveTo>
                  <a:pt x="15462" y="6158"/>
                </a:moveTo>
                <a:cubicBezTo>
                  <a:pt x="15706" y="6279"/>
                  <a:pt x="15641" y="6770"/>
                  <a:pt x="15501" y="6992"/>
                </a:cubicBezTo>
                <a:cubicBezTo>
                  <a:pt x="15509" y="7028"/>
                  <a:pt x="15501" y="7058"/>
                  <a:pt x="15453" y="7074"/>
                </a:cubicBezTo>
                <a:cubicBezTo>
                  <a:pt x="15446" y="7078"/>
                  <a:pt x="15438" y="7078"/>
                  <a:pt x="15431" y="7074"/>
                </a:cubicBezTo>
                <a:cubicBezTo>
                  <a:pt x="15414" y="7087"/>
                  <a:pt x="15480" y="7189"/>
                  <a:pt x="15462" y="7193"/>
                </a:cubicBezTo>
                <a:cubicBezTo>
                  <a:pt x="15557" y="7286"/>
                  <a:pt x="15419" y="7428"/>
                  <a:pt x="15321" y="7519"/>
                </a:cubicBezTo>
                <a:cubicBezTo>
                  <a:pt x="15379" y="7317"/>
                  <a:pt x="15242" y="6329"/>
                  <a:pt x="15462" y="6159"/>
                </a:cubicBezTo>
                <a:close/>
                <a:moveTo>
                  <a:pt x="4512" y="9756"/>
                </a:moveTo>
                <a:cubicBezTo>
                  <a:pt x="4595" y="9716"/>
                  <a:pt x="8005" y="9805"/>
                  <a:pt x="8346" y="10021"/>
                </a:cubicBezTo>
                <a:cubicBezTo>
                  <a:pt x="8248" y="10100"/>
                  <a:pt x="7928" y="10100"/>
                  <a:pt x="7729" y="10100"/>
                </a:cubicBezTo>
                <a:cubicBezTo>
                  <a:pt x="7645" y="10100"/>
                  <a:pt x="7502" y="10104"/>
                  <a:pt x="7502" y="10104"/>
                </a:cubicBezTo>
                <a:cubicBezTo>
                  <a:pt x="7251" y="10085"/>
                  <a:pt x="6995" y="10063"/>
                  <a:pt x="6742" y="10042"/>
                </a:cubicBezTo>
                <a:cubicBezTo>
                  <a:pt x="6301" y="10004"/>
                  <a:pt x="5886" y="9969"/>
                  <a:pt x="5500" y="9948"/>
                </a:cubicBezTo>
                <a:lnTo>
                  <a:pt x="5500" y="9961"/>
                </a:lnTo>
                <a:cubicBezTo>
                  <a:pt x="5483" y="9904"/>
                  <a:pt x="5404" y="9888"/>
                  <a:pt x="5332" y="9873"/>
                </a:cubicBezTo>
                <a:close/>
                <a:moveTo>
                  <a:pt x="9085" y="7942"/>
                </a:moveTo>
                <a:cubicBezTo>
                  <a:pt x="9254" y="8366"/>
                  <a:pt x="9249" y="9158"/>
                  <a:pt x="9011" y="9576"/>
                </a:cubicBezTo>
                <a:cubicBezTo>
                  <a:pt x="9002" y="9261"/>
                  <a:pt x="9052" y="8276"/>
                  <a:pt x="9085" y="7943"/>
                </a:cubicBezTo>
                <a:close/>
                <a:moveTo>
                  <a:pt x="9692" y="6071"/>
                </a:moveTo>
                <a:cubicBezTo>
                  <a:pt x="9703" y="6073"/>
                  <a:pt x="9714" y="6079"/>
                  <a:pt x="9721" y="6089"/>
                </a:cubicBezTo>
                <a:cubicBezTo>
                  <a:pt x="9743" y="6118"/>
                  <a:pt x="9789" y="6178"/>
                  <a:pt x="9736" y="9032"/>
                </a:cubicBezTo>
                <a:lnTo>
                  <a:pt x="9736" y="9094"/>
                </a:lnTo>
                <a:cubicBezTo>
                  <a:pt x="9746" y="9558"/>
                  <a:pt x="9756" y="10036"/>
                  <a:pt x="9746" y="10180"/>
                </a:cubicBezTo>
                <a:cubicBezTo>
                  <a:pt x="9745" y="10199"/>
                  <a:pt x="9735" y="10216"/>
                  <a:pt x="9720" y="10223"/>
                </a:cubicBezTo>
                <a:cubicBezTo>
                  <a:pt x="9714" y="10227"/>
                  <a:pt x="9707" y="10229"/>
                  <a:pt x="9701" y="10229"/>
                </a:cubicBezTo>
                <a:cubicBezTo>
                  <a:pt x="9691" y="10229"/>
                  <a:pt x="9682" y="10225"/>
                  <a:pt x="9675" y="10219"/>
                </a:cubicBezTo>
                <a:cubicBezTo>
                  <a:pt x="9265" y="9896"/>
                  <a:pt x="9392" y="8984"/>
                  <a:pt x="9485" y="8319"/>
                </a:cubicBezTo>
                <a:lnTo>
                  <a:pt x="9485" y="8319"/>
                </a:lnTo>
                <a:cubicBezTo>
                  <a:pt x="9498" y="8223"/>
                  <a:pt x="9558" y="7344"/>
                  <a:pt x="9597" y="6762"/>
                </a:cubicBezTo>
                <a:cubicBezTo>
                  <a:pt x="9619" y="6426"/>
                  <a:pt x="9638" y="6160"/>
                  <a:pt x="9642" y="6118"/>
                </a:cubicBezTo>
                <a:cubicBezTo>
                  <a:pt x="9644" y="6089"/>
                  <a:pt x="9667" y="6068"/>
                  <a:pt x="9692" y="6071"/>
                </a:cubicBezTo>
                <a:close/>
                <a:moveTo>
                  <a:pt x="8904" y="6042"/>
                </a:moveTo>
                <a:cubicBezTo>
                  <a:pt x="9034" y="7163"/>
                  <a:pt x="9038" y="8048"/>
                  <a:pt x="8919" y="8684"/>
                </a:cubicBezTo>
                <a:lnTo>
                  <a:pt x="8919" y="8683"/>
                </a:lnTo>
                <a:cubicBezTo>
                  <a:pt x="8922" y="8376"/>
                  <a:pt x="8909" y="8046"/>
                  <a:pt x="8895" y="7701"/>
                </a:cubicBezTo>
                <a:cubicBezTo>
                  <a:pt x="8873" y="7127"/>
                  <a:pt x="8850" y="6534"/>
                  <a:pt x="8904" y="6042"/>
                </a:cubicBezTo>
                <a:close/>
                <a:moveTo>
                  <a:pt x="8453" y="4254"/>
                </a:moveTo>
                <a:cubicBezTo>
                  <a:pt x="8474" y="4551"/>
                  <a:pt x="8504" y="4844"/>
                  <a:pt x="8541" y="5130"/>
                </a:cubicBezTo>
                <a:cubicBezTo>
                  <a:pt x="8544" y="5156"/>
                  <a:pt x="8564" y="5175"/>
                  <a:pt x="8586" y="5175"/>
                </a:cubicBezTo>
                <a:cubicBezTo>
                  <a:pt x="8608" y="5175"/>
                  <a:pt x="8627" y="5156"/>
                  <a:pt x="8631" y="5130"/>
                </a:cubicBezTo>
                <a:cubicBezTo>
                  <a:pt x="8635" y="5095"/>
                  <a:pt x="8640" y="5058"/>
                  <a:pt x="8644" y="5021"/>
                </a:cubicBezTo>
                <a:cubicBezTo>
                  <a:pt x="8641" y="5254"/>
                  <a:pt x="8635" y="5450"/>
                  <a:pt x="8630" y="5599"/>
                </a:cubicBezTo>
                <a:lnTo>
                  <a:pt x="8623" y="5599"/>
                </a:lnTo>
                <a:cubicBezTo>
                  <a:pt x="8551" y="5642"/>
                  <a:pt x="8536" y="5874"/>
                  <a:pt x="8565" y="6490"/>
                </a:cubicBezTo>
                <a:cubicBezTo>
                  <a:pt x="8551" y="6219"/>
                  <a:pt x="8538" y="5942"/>
                  <a:pt x="8524" y="5662"/>
                </a:cubicBezTo>
                <a:cubicBezTo>
                  <a:pt x="8503" y="5193"/>
                  <a:pt x="8480" y="4718"/>
                  <a:pt x="8453" y="4254"/>
                </a:cubicBezTo>
                <a:close/>
                <a:moveTo>
                  <a:pt x="6338" y="4538"/>
                </a:moveTo>
                <a:cubicBezTo>
                  <a:pt x="6549" y="5038"/>
                  <a:pt x="6737" y="5550"/>
                  <a:pt x="6901" y="6074"/>
                </a:cubicBezTo>
                <a:cubicBezTo>
                  <a:pt x="7069" y="6579"/>
                  <a:pt x="7241" y="7097"/>
                  <a:pt x="7441" y="7556"/>
                </a:cubicBezTo>
                <a:cubicBezTo>
                  <a:pt x="7064" y="6771"/>
                  <a:pt x="6739" y="5886"/>
                  <a:pt x="6338" y="4538"/>
                </a:cubicBezTo>
                <a:close/>
                <a:moveTo>
                  <a:pt x="1721" y="5295"/>
                </a:moveTo>
                <a:cubicBezTo>
                  <a:pt x="2184" y="5657"/>
                  <a:pt x="2641" y="6060"/>
                  <a:pt x="3083" y="6452"/>
                </a:cubicBezTo>
                <a:cubicBezTo>
                  <a:pt x="3873" y="7151"/>
                  <a:pt x="4688" y="7872"/>
                  <a:pt x="5577" y="8399"/>
                </a:cubicBezTo>
                <a:cubicBezTo>
                  <a:pt x="5413" y="8366"/>
                  <a:pt x="5109" y="8169"/>
                  <a:pt x="4671" y="7811"/>
                </a:cubicBezTo>
                <a:lnTo>
                  <a:pt x="4623" y="7772"/>
                </a:lnTo>
                <a:lnTo>
                  <a:pt x="4270" y="7501"/>
                </a:lnTo>
                <a:cubicBezTo>
                  <a:pt x="3396" y="6828"/>
                  <a:pt x="2494" y="6134"/>
                  <a:pt x="1721" y="5295"/>
                </a:cubicBezTo>
                <a:close/>
                <a:moveTo>
                  <a:pt x="8684" y="463"/>
                </a:moveTo>
                <a:cubicBezTo>
                  <a:pt x="8694" y="810"/>
                  <a:pt x="8694" y="1221"/>
                  <a:pt x="8695" y="1648"/>
                </a:cubicBezTo>
                <a:cubicBezTo>
                  <a:pt x="8695" y="1900"/>
                  <a:pt x="8695" y="2155"/>
                  <a:pt x="8698" y="2400"/>
                </a:cubicBezTo>
                <a:cubicBezTo>
                  <a:pt x="8688" y="2220"/>
                  <a:pt x="8676" y="2040"/>
                  <a:pt x="8661" y="1861"/>
                </a:cubicBezTo>
                <a:cubicBezTo>
                  <a:pt x="8659" y="1834"/>
                  <a:pt x="8638" y="1814"/>
                  <a:pt x="8615" y="1814"/>
                </a:cubicBezTo>
                <a:cubicBezTo>
                  <a:pt x="8591" y="1815"/>
                  <a:pt x="8571" y="1837"/>
                  <a:pt x="8570" y="1865"/>
                </a:cubicBezTo>
                <a:cubicBezTo>
                  <a:pt x="8559" y="2234"/>
                  <a:pt x="8570" y="2654"/>
                  <a:pt x="8582" y="3099"/>
                </a:cubicBezTo>
                <a:cubicBezTo>
                  <a:pt x="8596" y="3644"/>
                  <a:pt x="8611" y="4203"/>
                  <a:pt x="8582" y="4689"/>
                </a:cubicBezTo>
                <a:cubicBezTo>
                  <a:pt x="8439" y="3277"/>
                  <a:pt x="8477" y="1725"/>
                  <a:pt x="8684" y="463"/>
                </a:cubicBezTo>
                <a:close/>
                <a:moveTo>
                  <a:pt x="3873" y="1488"/>
                </a:moveTo>
                <a:cubicBezTo>
                  <a:pt x="3860" y="1498"/>
                  <a:pt x="3852" y="1514"/>
                  <a:pt x="3852" y="1532"/>
                </a:cubicBezTo>
                <a:lnTo>
                  <a:pt x="3852" y="1731"/>
                </a:lnTo>
                <a:cubicBezTo>
                  <a:pt x="3852" y="1739"/>
                  <a:pt x="3854" y="1746"/>
                  <a:pt x="3857" y="1753"/>
                </a:cubicBezTo>
                <a:lnTo>
                  <a:pt x="4028" y="2145"/>
                </a:lnTo>
                <a:cubicBezTo>
                  <a:pt x="4391" y="3728"/>
                  <a:pt x="5005" y="4981"/>
                  <a:pt x="5774" y="6454"/>
                </a:cubicBezTo>
                <a:lnTo>
                  <a:pt x="5870" y="6638"/>
                </a:lnTo>
                <a:lnTo>
                  <a:pt x="5881" y="6652"/>
                </a:lnTo>
                <a:cubicBezTo>
                  <a:pt x="6111" y="6884"/>
                  <a:pt x="6301" y="7172"/>
                  <a:pt x="6486" y="7452"/>
                </a:cubicBezTo>
                <a:cubicBezTo>
                  <a:pt x="6491" y="7460"/>
                  <a:pt x="7003" y="8232"/>
                  <a:pt x="7095" y="8232"/>
                </a:cubicBezTo>
                <a:cubicBezTo>
                  <a:pt x="7115" y="8232"/>
                  <a:pt x="7133" y="8216"/>
                  <a:pt x="7138" y="8194"/>
                </a:cubicBezTo>
                <a:lnTo>
                  <a:pt x="7157" y="8115"/>
                </a:lnTo>
                <a:cubicBezTo>
                  <a:pt x="7160" y="8105"/>
                  <a:pt x="7160" y="8094"/>
                  <a:pt x="7157" y="8084"/>
                </a:cubicBezTo>
                <a:cubicBezTo>
                  <a:pt x="7041" y="7828"/>
                  <a:pt x="6906" y="7583"/>
                  <a:pt x="6755" y="7352"/>
                </a:cubicBezTo>
                <a:cubicBezTo>
                  <a:pt x="6671" y="7242"/>
                  <a:pt x="6596" y="7125"/>
                  <a:pt x="6530" y="7001"/>
                </a:cubicBezTo>
                <a:cubicBezTo>
                  <a:pt x="6019" y="6251"/>
                  <a:pt x="5610" y="5438"/>
                  <a:pt x="5174" y="4577"/>
                </a:cubicBezTo>
                <a:cubicBezTo>
                  <a:pt x="5111" y="4456"/>
                  <a:pt x="5050" y="4332"/>
                  <a:pt x="4987" y="4210"/>
                </a:cubicBezTo>
                <a:cubicBezTo>
                  <a:pt x="4726" y="3695"/>
                  <a:pt x="4489" y="2984"/>
                  <a:pt x="4297" y="2412"/>
                </a:cubicBezTo>
                <a:cubicBezTo>
                  <a:pt x="4093" y="1798"/>
                  <a:pt x="4000" y="1525"/>
                  <a:pt x="3916" y="1484"/>
                </a:cubicBezTo>
                <a:cubicBezTo>
                  <a:pt x="3902" y="1477"/>
                  <a:pt x="3885" y="1479"/>
                  <a:pt x="3873" y="1488"/>
                </a:cubicBezTo>
                <a:close/>
                <a:moveTo>
                  <a:pt x="1303" y="1069"/>
                </a:moveTo>
                <a:cubicBezTo>
                  <a:pt x="1282" y="1081"/>
                  <a:pt x="1272" y="1109"/>
                  <a:pt x="1281" y="1135"/>
                </a:cubicBezTo>
                <a:cubicBezTo>
                  <a:pt x="1918" y="3217"/>
                  <a:pt x="3327" y="4991"/>
                  <a:pt x="4691" y="6707"/>
                </a:cubicBezTo>
                <a:lnTo>
                  <a:pt x="4863" y="6921"/>
                </a:lnTo>
                <a:cubicBezTo>
                  <a:pt x="3892" y="5903"/>
                  <a:pt x="3063" y="4634"/>
                  <a:pt x="2257" y="3402"/>
                </a:cubicBezTo>
                <a:cubicBezTo>
                  <a:pt x="1944" y="2924"/>
                  <a:pt x="1621" y="2430"/>
                  <a:pt x="1298" y="1965"/>
                </a:cubicBezTo>
                <a:cubicBezTo>
                  <a:pt x="1283" y="1942"/>
                  <a:pt x="1254" y="1939"/>
                  <a:pt x="1235" y="1957"/>
                </a:cubicBezTo>
                <a:cubicBezTo>
                  <a:pt x="1218" y="1972"/>
                  <a:pt x="1213" y="1998"/>
                  <a:pt x="1222" y="2020"/>
                </a:cubicBezTo>
                <a:cubicBezTo>
                  <a:pt x="2227" y="4486"/>
                  <a:pt x="3950" y="6809"/>
                  <a:pt x="6002" y="8488"/>
                </a:cubicBezTo>
                <a:cubicBezTo>
                  <a:pt x="3974" y="7218"/>
                  <a:pt x="2390" y="4938"/>
                  <a:pt x="1096" y="3073"/>
                </a:cubicBezTo>
                <a:cubicBezTo>
                  <a:pt x="877" y="2758"/>
                  <a:pt x="670" y="2461"/>
                  <a:pt x="467" y="2175"/>
                </a:cubicBezTo>
                <a:cubicBezTo>
                  <a:pt x="455" y="2158"/>
                  <a:pt x="435" y="2152"/>
                  <a:pt x="418" y="2158"/>
                </a:cubicBezTo>
                <a:cubicBezTo>
                  <a:pt x="390" y="2167"/>
                  <a:pt x="368" y="2192"/>
                  <a:pt x="360" y="2224"/>
                </a:cubicBezTo>
                <a:cubicBezTo>
                  <a:pt x="289" y="2491"/>
                  <a:pt x="1184" y="3733"/>
                  <a:pt x="2448" y="5458"/>
                </a:cubicBezTo>
                <a:cubicBezTo>
                  <a:pt x="2613" y="5682"/>
                  <a:pt x="2772" y="5898"/>
                  <a:pt x="2914" y="6095"/>
                </a:cubicBezTo>
                <a:cubicBezTo>
                  <a:pt x="2575" y="5799"/>
                  <a:pt x="2242" y="5478"/>
                  <a:pt x="1918" y="5168"/>
                </a:cubicBezTo>
                <a:cubicBezTo>
                  <a:pt x="1409" y="4677"/>
                  <a:pt x="883" y="4170"/>
                  <a:pt x="332" y="3759"/>
                </a:cubicBezTo>
                <a:cubicBezTo>
                  <a:pt x="313" y="3746"/>
                  <a:pt x="289" y="3750"/>
                  <a:pt x="274" y="3769"/>
                </a:cubicBezTo>
                <a:cubicBezTo>
                  <a:pt x="260" y="3788"/>
                  <a:pt x="260" y="3816"/>
                  <a:pt x="274" y="3835"/>
                </a:cubicBezTo>
                <a:cubicBezTo>
                  <a:pt x="2463" y="6711"/>
                  <a:pt x="5505" y="9049"/>
                  <a:pt x="7502" y="9390"/>
                </a:cubicBezTo>
                <a:cubicBezTo>
                  <a:pt x="7533" y="9400"/>
                  <a:pt x="7549" y="9425"/>
                  <a:pt x="7576" y="9468"/>
                </a:cubicBezTo>
                <a:lnTo>
                  <a:pt x="7585" y="9482"/>
                </a:lnTo>
                <a:cubicBezTo>
                  <a:pt x="6727" y="9315"/>
                  <a:pt x="4603" y="8734"/>
                  <a:pt x="219" y="5487"/>
                </a:cubicBezTo>
                <a:lnTo>
                  <a:pt x="83" y="5387"/>
                </a:lnTo>
                <a:cubicBezTo>
                  <a:pt x="68" y="5376"/>
                  <a:pt x="49" y="5376"/>
                  <a:pt x="34" y="5387"/>
                </a:cubicBezTo>
                <a:cubicBezTo>
                  <a:pt x="9" y="5406"/>
                  <a:pt x="-4" y="5441"/>
                  <a:pt x="2" y="5475"/>
                </a:cubicBezTo>
                <a:cubicBezTo>
                  <a:pt x="59" y="5917"/>
                  <a:pt x="4274" y="8666"/>
                  <a:pt x="6904" y="9581"/>
                </a:cubicBezTo>
                <a:cubicBezTo>
                  <a:pt x="5550" y="9696"/>
                  <a:pt x="4242" y="9294"/>
                  <a:pt x="2975" y="8903"/>
                </a:cubicBezTo>
                <a:cubicBezTo>
                  <a:pt x="2705" y="8819"/>
                  <a:pt x="2425" y="8733"/>
                  <a:pt x="2149" y="8654"/>
                </a:cubicBezTo>
                <a:cubicBezTo>
                  <a:pt x="2134" y="8649"/>
                  <a:pt x="2117" y="8655"/>
                  <a:pt x="2106" y="8668"/>
                </a:cubicBezTo>
                <a:cubicBezTo>
                  <a:pt x="2094" y="8681"/>
                  <a:pt x="2090" y="8700"/>
                  <a:pt x="2094" y="8718"/>
                </a:cubicBezTo>
                <a:cubicBezTo>
                  <a:pt x="2138" y="8911"/>
                  <a:pt x="2690" y="9122"/>
                  <a:pt x="3528" y="9422"/>
                </a:cubicBezTo>
                <a:cubicBezTo>
                  <a:pt x="3886" y="9551"/>
                  <a:pt x="4225" y="9672"/>
                  <a:pt x="4309" y="9740"/>
                </a:cubicBezTo>
                <a:cubicBezTo>
                  <a:pt x="4329" y="9750"/>
                  <a:pt x="4349" y="9763"/>
                  <a:pt x="4366" y="9779"/>
                </a:cubicBezTo>
                <a:cubicBezTo>
                  <a:pt x="4223" y="9875"/>
                  <a:pt x="3210" y="9870"/>
                  <a:pt x="2532" y="9866"/>
                </a:cubicBezTo>
                <a:cubicBezTo>
                  <a:pt x="1434" y="9861"/>
                  <a:pt x="1152" y="9870"/>
                  <a:pt x="1109" y="9957"/>
                </a:cubicBezTo>
                <a:cubicBezTo>
                  <a:pt x="1099" y="9978"/>
                  <a:pt x="1099" y="10003"/>
                  <a:pt x="1109" y="10023"/>
                </a:cubicBezTo>
                <a:cubicBezTo>
                  <a:pt x="1116" y="10039"/>
                  <a:pt x="1130" y="10048"/>
                  <a:pt x="1145" y="10049"/>
                </a:cubicBezTo>
                <a:cubicBezTo>
                  <a:pt x="2883" y="10166"/>
                  <a:pt x="4188" y="10159"/>
                  <a:pt x="5236" y="10153"/>
                </a:cubicBezTo>
                <a:cubicBezTo>
                  <a:pt x="6008" y="10149"/>
                  <a:pt x="6642" y="10145"/>
                  <a:pt x="7211" y="10192"/>
                </a:cubicBezTo>
                <a:lnTo>
                  <a:pt x="7154" y="10204"/>
                </a:lnTo>
                <a:cubicBezTo>
                  <a:pt x="6955" y="10247"/>
                  <a:pt x="6752" y="10292"/>
                  <a:pt x="6647" y="10354"/>
                </a:cubicBezTo>
                <a:cubicBezTo>
                  <a:pt x="6635" y="10362"/>
                  <a:pt x="6626" y="10376"/>
                  <a:pt x="6624" y="10393"/>
                </a:cubicBezTo>
                <a:cubicBezTo>
                  <a:pt x="5510" y="10472"/>
                  <a:pt x="4230" y="10478"/>
                  <a:pt x="3604" y="10247"/>
                </a:cubicBezTo>
                <a:cubicBezTo>
                  <a:pt x="3580" y="10238"/>
                  <a:pt x="3554" y="10253"/>
                  <a:pt x="3547" y="10281"/>
                </a:cubicBezTo>
                <a:cubicBezTo>
                  <a:pt x="3541" y="10302"/>
                  <a:pt x="3547" y="10324"/>
                  <a:pt x="3562" y="10337"/>
                </a:cubicBezTo>
                <a:cubicBezTo>
                  <a:pt x="4338" y="11050"/>
                  <a:pt x="5609" y="10867"/>
                  <a:pt x="6749" y="10682"/>
                </a:cubicBezTo>
                <a:cubicBezTo>
                  <a:pt x="4914" y="11146"/>
                  <a:pt x="2667" y="11386"/>
                  <a:pt x="1655" y="11358"/>
                </a:cubicBezTo>
                <a:cubicBezTo>
                  <a:pt x="1637" y="11358"/>
                  <a:pt x="1621" y="11369"/>
                  <a:pt x="1613" y="11388"/>
                </a:cubicBezTo>
                <a:cubicBezTo>
                  <a:pt x="1596" y="11425"/>
                  <a:pt x="1598" y="11470"/>
                  <a:pt x="1620" y="11504"/>
                </a:cubicBezTo>
                <a:cubicBezTo>
                  <a:pt x="1807" y="11792"/>
                  <a:pt x="3929" y="11487"/>
                  <a:pt x="7293" y="10902"/>
                </a:cubicBezTo>
                <a:cubicBezTo>
                  <a:pt x="7647" y="10841"/>
                  <a:pt x="7952" y="10787"/>
                  <a:pt x="8180" y="10750"/>
                </a:cubicBezTo>
                <a:cubicBezTo>
                  <a:pt x="7563" y="11055"/>
                  <a:pt x="6823" y="11358"/>
                  <a:pt x="6045" y="11677"/>
                </a:cubicBezTo>
                <a:cubicBezTo>
                  <a:pt x="4458" y="12327"/>
                  <a:pt x="2660" y="13063"/>
                  <a:pt x="1101" y="14118"/>
                </a:cubicBezTo>
                <a:cubicBezTo>
                  <a:pt x="1081" y="14131"/>
                  <a:pt x="1074" y="14160"/>
                  <a:pt x="1083" y="14184"/>
                </a:cubicBezTo>
                <a:cubicBezTo>
                  <a:pt x="1092" y="14210"/>
                  <a:pt x="1118" y="14223"/>
                  <a:pt x="1140" y="14213"/>
                </a:cubicBezTo>
                <a:cubicBezTo>
                  <a:pt x="2733" y="13652"/>
                  <a:pt x="4259" y="12917"/>
                  <a:pt x="5735" y="12207"/>
                </a:cubicBezTo>
                <a:cubicBezTo>
                  <a:pt x="6434" y="11870"/>
                  <a:pt x="7153" y="11524"/>
                  <a:pt x="7882" y="11194"/>
                </a:cubicBezTo>
                <a:cubicBezTo>
                  <a:pt x="7188" y="11658"/>
                  <a:pt x="6340" y="12126"/>
                  <a:pt x="5515" y="12585"/>
                </a:cubicBezTo>
                <a:cubicBezTo>
                  <a:pt x="4423" y="13189"/>
                  <a:pt x="3297" y="13812"/>
                  <a:pt x="2514" y="14425"/>
                </a:cubicBezTo>
                <a:cubicBezTo>
                  <a:pt x="2494" y="14441"/>
                  <a:pt x="2488" y="14474"/>
                  <a:pt x="2503" y="14498"/>
                </a:cubicBezTo>
                <a:cubicBezTo>
                  <a:pt x="2513" y="14516"/>
                  <a:pt x="2532" y="14524"/>
                  <a:pt x="2551" y="14519"/>
                </a:cubicBezTo>
                <a:cubicBezTo>
                  <a:pt x="3287" y="14306"/>
                  <a:pt x="4221" y="13685"/>
                  <a:pt x="5207" y="13028"/>
                </a:cubicBezTo>
                <a:cubicBezTo>
                  <a:pt x="6617" y="12090"/>
                  <a:pt x="8570" y="11076"/>
                  <a:pt x="8937" y="11024"/>
                </a:cubicBezTo>
                <a:cubicBezTo>
                  <a:pt x="8940" y="11024"/>
                  <a:pt x="9467" y="11090"/>
                  <a:pt x="9469" y="11087"/>
                </a:cubicBezTo>
                <a:cubicBezTo>
                  <a:pt x="9584" y="11113"/>
                  <a:pt x="10643" y="11368"/>
                  <a:pt x="10773" y="11469"/>
                </a:cubicBezTo>
                <a:cubicBezTo>
                  <a:pt x="10793" y="11535"/>
                  <a:pt x="10931" y="11917"/>
                  <a:pt x="10955" y="11965"/>
                </a:cubicBezTo>
                <a:cubicBezTo>
                  <a:pt x="11009" y="12069"/>
                  <a:pt x="11120" y="12284"/>
                  <a:pt x="11468" y="13278"/>
                </a:cubicBezTo>
                <a:cubicBezTo>
                  <a:pt x="11176" y="13180"/>
                  <a:pt x="10893" y="13004"/>
                  <a:pt x="10624" y="12832"/>
                </a:cubicBezTo>
                <a:cubicBezTo>
                  <a:pt x="10253" y="12598"/>
                  <a:pt x="9870" y="12357"/>
                  <a:pt x="9446" y="12306"/>
                </a:cubicBezTo>
                <a:cubicBezTo>
                  <a:pt x="9421" y="12303"/>
                  <a:pt x="9399" y="12324"/>
                  <a:pt x="9396" y="12353"/>
                </a:cubicBezTo>
                <a:cubicBezTo>
                  <a:pt x="9394" y="12371"/>
                  <a:pt x="9401" y="12389"/>
                  <a:pt x="9413" y="12400"/>
                </a:cubicBezTo>
                <a:cubicBezTo>
                  <a:pt x="9997" y="12905"/>
                  <a:pt x="10663" y="13269"/>
                  <a:pt x="11372" y="13471"/>
                </a:cubicBezTo>
                <a:cubicBezTo>
                  <a:pt x="9775" y="13820"/>
                  <a:pt x="7176" y="14319"/>
                  <a:pt x="6762" y="15088"/>
                </a:cubicBezTo>
                <a:cubicBezTo>
                  <a:pt x="6752" y="15107"/>
                  <a:pt x="6754" y="15132"/>
                  <a:pt x="6766" y="15150"/>
                </a:cubicBezTo>
                <a:cubicBezTo>
                  <a:pt x="6779" y="15167"/>
                  <a:pt x="6800" y="15173"/>
                  <a:pt x="6819" y="15164"/>
                </a:cubicBezTo>
                <a:cubicBezTo>
                  <a:pt x="8477" y="14369"/>
                  <a:pt x="10114" y="13879"/>
                  <a:pt x="11363" y="13796"/>
                </a:cubicBezTo>
                <a:cubicBezTo>
                  <a:pt x="10085" y="14458"/>
                  <a:pt x="8524" y="15740"/>
                  <a:pt x="7641" y="16868"/>
                </a:cubicBezTo>
                <a:cubicBezTo>
                  <a:pt x="7631" y="16882"/>
                  <a:pt x="7627" y="16901"/>
                  <a:pt x="7632" y="16919"/>
                </a:cubicBezTo>
                <a:cubicBezTo>
                  <a:pt x="7636" y="16937"/>
                  <a:pt x="7649" y="16950"/>
                  <a:pt x="7664" y="16954"/>
                </a:cubicBezTo>
                <a:cubicBezTo>
                  <a:pt x="7837" y="17003"/>
                  <a:pt x="8397" y="16402"/>
                  <a:pt x="9458" y="15507"/>
                </a:cubicBezTo>
                <a:cubicBezTo>
                  <a:pt x="10239" y="14848"/>
                  <a:pt x="11642" y="13804"/>
                  <a:pt x="11786" y="13923"/>
                </a:cubicBezTo>
                <a:cubicBezTo>
                  <a:pt x="11790" y="13933"/>
                  <a:pt x="11790" y="13944"/>
                  <a:pt x="11786" y="13953"/>
                </a:cubicBezTo>
                <a:cubicBezTo>
                  <a:pt x="11763" y="14020"/>
                  <a:pt x="11600" y="14073"/>
                  <a:pt x="11481" y="14114"/>
                </a:cubicBezTo>
                <a:cubicBezTo>
                  <a:pt x="11318" y="14169"/>
                  <a:pt x="11199" y="14210"/>
                  <a:pt x="11203" y="14306"/>
                </a:cubicBezTo>
                <a:cubicBezTo>
                  <a:pt x="11195" y="14338"/>
                  <a:pt x="11202" y="14373"/>
                  <a:pt x="11221" y="14399"/>
                </a:cubicBezTo>
                <a:cubicBezTo>
                  <a:pt x="11254" y="14434"/>
                  <a:pt x="11298" y="14422"/>
                  <a:pt x="11366" y="14402"/>
                </a:cubicBezTo>
                <a:cubicBezTo>
                  <a:pt x="11430" y="14381"/>
                  <a:pt x="11496" y="14368"/>
                  <a:pt x="11563" y="14362"/>
                </a:cubicBezTo>
                <a:cubicBezTo>
                  <a:pt x="11560" y="14396"/>
                  <a:pt x="11572" y="14429"/>
                  <a:pt x="11595" y="14450"/>
                </a:cubicBezTo>
                <a:cubicBezTo>
                  <a:pt x="11660" y="14504"/>
                  <a:pt x="11773" y="14429"/>
                  <a:pt x="12001" y="14240"/>
                </a:cubicBezTo>
                <a:cubicBezTo>
                  <a:pt x="12031" y="14216"/>
                  <a:pt x="12063" y="14189"/>
                  <a:pt x="12081" y="14174"/>
                </a:cubicBezTo>
                <a:cubicBezTo>
                  <a:pt x="12139" y="14209"/>
                  <a:pt x="12180" y="14228"/>
                  <a:pt x="12212" y="14198"/>
                </a:cubicBezTo>
                <a:cubicBezTo>
                  <a:pt x="12244" y="14167"/>
                  <a:pt x="12232" y="14118"/>
                  <a:pt x="12217" y="14065"/>
                </a:cubicBezTo>
                <a:cubicBezTo>
                  <a:pt x="12199" y="13999"/>
                  <a:pt x="12174" y="13913"/>
                  <a:pt x="12217" y="13853"/>
                </a:cubicBezTo>
                <a:cubicBezTo>
                  <a:pt x="12261" y="13793"/>
                  <a:pt x="12362" y="13744"/>
                  <a:pt x="12637" y="13757"/>
                </a:cubicBezTo>
                <a:cubicBezTo>
                  <a:pt x="12484" y="13827"/>
                  <a:pt x="12387" y="13906"/>
                  <a:pt x="12374" y="13979"/>
                </a:cubicBezTo>
                <a:cubicBezTo>
                  <a:pt x="12367" y="14010"/>
                  <a:pt x="12377" y="14042"/>
                  <a:pt x="12398" y="14062"/>
                </a:cubicBezTo>
                <a:cubicBezTo>
                  <a:pt x="12452" y="14114"/>
                  <a:pt x="12577" y="14091"/>
                  <a:pt x="12698" y="14050"/>
                </a:cubicBezTo>
                <a:cubicBezTo>
                  <a:pt x="12597" y="14156"/>
                  <a:pt x="12601" y="14176"/>
                  <a:pt x="12621" y="14210"/>
                </a:cubicBezTo>
                <a:cubicBezTo>
                  <a:pt x="12656" y="14265"/>
                  <a:pt x="12679" y="14250"/>
                  <a:pt x="13070" y="13983"/>
                </a:cubicBezTo>
                <a:cubicBezTo>
                  <a:pt x="13378" y="13772"/>
                  <a:pt x="13840" y="13457"/>
                  <a:pt x="14168" y="13303"/>
                </a:cubicBezTo>
                <a:cubicBezTo>
                  <a:pt x="12989" y="14139"/>
                  <a:pt x="10427" y="16055"/>
                  <a:pt x="9939" y="16895"/>
                </a:cubicBezTo>
                <a:cubicBezTo>
                  <a:pt x="9927" y="16915"/>
                  <a:pt x="9929" y="16943"/>
                  <a:pt x="9944" y="16961"/>
                </a:cubicBezTo>
                <a:cubicBezTo>
                  <a:pt x="9960" y="16978"/>
                  <a:pt x="9984" y="16981"/>
                  <a:pt x="10002" y="16968"/>
                </a:cubicBezTo>
                <a:cubicBezTo>
                  <a:pt x="10469" y="16611"/>
                  <a:pt x="10959" y="16173"/>
                  <a:pt x="11480" y="15703"/>
                </a:cubicBezTo>
                <a:cubicBezTo>
                  <a:pt x="12510" y="14776"/>
                  <a:pt x="13574" y="13824"/>
                  <a:pt x="14597" y="13385"/>
                </a:cubicBezTo>
                <a:cubicBezTo>
                  <a:pt x="14332" y="14240"/>
                  <a:pt x="12669" y="15668"/>
                  <a:pt x="11855" y="16366"/>
                </a:cubicBezTo>
                <a:cubicBezTo>
                  <a:pt x="11581" y="16600"/>
                  <a:pt x="11401" y="16755"/>
                  <a:pt x="11344" y="16823"/>
                </a:cubicBezTo>
                <a:cubicBezTo>
                  <a:pt x="11332" y="16838"/>
                  <a:pt x="11328" y="16859"/>
                  <a:pt x="11334" y="16878"/>
                </a:cubicBezTo>
                <a:cubicBezTo>
                  <a:pt x="11341" y="16897"/>
                  <a:pt x="11356" y="16910"/>
                  <a:pt x="11374" y="16911"/>
                </a:cubicBezTo>
                <a:lnTo>
                  <a:pt x="11380" y="16911"/>
                </a:lnTo>
                <a:cubicBezTo>
                  <a:pt x="11385" y="16919"/>
                  <a:pt x="11392" y="16924"/>
                  <a:pt x="11400" y="16928"/>
                </a:cubicBezTo>
                <a:cubicBezTo>
                  <a:pt x="11411" y="16933"/>
                  <a:pt x="11424" y="16933"/>
                  <a:pt x="11435" y="16928"/>
                </a:cubicBezTo>
                <a:cubicBezTo>
                  <a:pt x="12276" y="16484"/>
                  <a:pt x="12805" y="15948"/>
                  <a:pt x="13191" y="15556"/>
                </a:cubicBezTo>
                <a:cubicBezTo>
                  <a:pt x="13329" y="15416"/>
                  <a:pt x="13446" y="15298"/>
                  <a:pt x="13550" y="15211"/>
                </a:cubicBezTo>
                <a:cubicBezTo>
                  <a:pt x="13359" y="15820"/>
                  <a:pt x="12885" y="16906"/>
                  <a:pt x="12716" y="17232"/>
                </a:cubicBezTo>
                <a:cubicBezTo>
                  <a:pt x="12704" y="17258"/>
                  <a:pt x="12712" y="17290"/>
                  <a:pt x="12734" y="17303"/>
                </a:cubicBezTo>
                <a:cubicBezTo>
                  <a:pt x="12750" y="17313"/>
                  <a:pt x="12770" y="17311"/>
                  <a:pt x="12784" y="17299"/>
                </a:cubicBezTo>
                <a:cubicBezTo>
                  <a:pt x="12817" y="17267"/>
                  <a:pt x="12850" y="17236"/>
                  <a:pt x="12882" y="17204"/>
                </a:cubicBezTo>
                <a:cubicBezTo>
                  <a:pt x="12544" y="17613"/>
                  <a:pt x="12236" y="18017"/>
                  <a:pt x="12001" y="18444"/>
                </a:cubicBezTo>
                <a:cubicBezTo>
                  <a:pt x="11989" y="18466"/>
                  <a:pt x="11992" y="18494"/>
                  <a:pt x="12008" y="18511"/>
                </a:cubicBezTo>
                <a:cubicBezTo>
                  <a:pt x="12042" y="18550"/>
                  <a:pt x="12088" y="18570"/>
                  <a:pt x="12136" y="18566"/>
                </a:cubicBezTo>
                <a:cubicBezTo>
                  <a:pt x="12267" y="18554"/>
                  <a:pt x="12394" y="18363"/>
                  <a:pt x="12539" y="18142"/>
                </a:cubicBezTo>
                <a:cubicBezTo>
                  <a:pt x="12500" y="18281"/>
                  <a:pt x="12461" y="18425"/>
                  <a:pt x="12420" y="18575"/>
                </a:cubicBezTo>
                <a:cubicBezTo>
                  <a:pt x="12173" y="19463"/>
                  <a:pt x="11894" y="20470"/>
                  <a:pt x="11823" y="21541"/>
                </a:cubicBezTo>
                <a:cubicBezTo>
                  <a:pt x="11821" y="21568"/>
                  <a:pt x="11837" y="21591"/>
                  <a:pt x="11859" y="21597"/>
                </a:cubicBezTo>
                <a:lnTo>
                  <a:pt x="11876" y="21597"/>
                </a:lnTo>
                <a:cubicBezTo>
                  <a:pt x="11895" y="21597"/>
                  <a:pt x="11913" y="21583"/>
                  <a:pt x="11919" y="21561"/>
                </a:cubicBezTo>
                <a:cubicBezTo>
                  <a:pt x="12034" y="21159"/>
                  <a:pt x="12143" y="20740"/>
                  <a:pt x="12247" y="20335"/>
                </a:cubicBezTo>
                <a:cubicBezTo>
                  <a:pt x="12665" y="18707"/>
                  <a:pt x="13097" y="17023"/>
                  <a:pt x="14265" y="15856"/>
                </a:cubicBezTo>
                <a:cubicBezTo>
                  <a:pt x="14532" y="15622"/>
                  <a:pt x="14800" y="15039"/>
                  <a:pt x="15013" y="14571"/>
                </a:cubicBezTo>
                <a:lnTo>
                  <a:pt x="15028" y="14537"/>
                </a:lnTo>
                <a:cubicBezTo>
                  <a:pt x="14808" y="15329"/>
                  <a:pt x="14549" y="16141"/>
                  <a:pt x="14468" y="16231"/>
                </a:cubicBezTo>
                <a:cubicBezTo>
                  <a:pt x="14444" y="16234"/>
                  <a:pt x="14426" y="16259"/>
                  <a:pt x="14428" y="16288"/>
                </a:cubicBezTo>
                <a:cubicBezTo>
                  <a:pt x="14430" y="16306"/>
                  <a:pt x="14439" y="16321"/>
                  <a:pt x="14453" y="16329"/>
                </a:cubicBezTo>
                <a:cubicBezTo>
                  <a:pt x="14476" y="16341"/>
                  <a:pt x="14501" y="16341"/>
                  <a:pt x="14524" y="16329"/>
                </a:cubicBezTo>
                <a:cubicBezTo>
                  <a:pt x="14548" y="16315"/>
                  <a:pt x="14570" y="16296"/>
                  <a:pt x="14587" y="16272"/>
                </a:cubicBezTo>
                <a:cubicBezTo>
                  <a:pt x="14291" y="16878"/>
                  <a:pt x="13930" y="17518"/>
                  <a:pt x="13607" y="18091"/>
                </a:cubicBezTo>
                <a:cubicBezTo>
                  <a:pt x="13173" y="18861"/>
                  <a:pt x="12798" y="19525"/>
                  <a:pt x="12659" y="19942"/>
                </a:cubicBezTo>
                <a:cubicBezTo>
                  <a:pt x="12650" y="19969"/>
                  <a:pt x="12662" y="19999"/>
                  <a:pt x="12685" y="20010"/>
                </a:cubicBezTo>
                <a:cubicBezTo>
                  <a:pt x="12705" y="20019"/>
                  <a:pt x="12727" y="20010"/>
                  <a:pt x="12739" y="19990"/>
                </a:cubicBezTo>
                <a:cubicBezTo>
                  <a:pt x="12836" y="19831"/>
                  <a:pt x="12948" y="19650"/>
                  <a:pt x="13070" y="19452"/>
                </a:cubicBezTo>
                <a:cubicBezTo>
                  <a:pt x="13976" y="17992"/>
                  <a:pt x="15492" y="15549"/>
                  <a:pt x="15393" y="14001"/>
                </a:cubicBezTo>
                <a:cubicBezTo>
                  <a:pt x="15393" y="13997"/>
                  <a:pt x="15393" y="13992"/>
                  <a:pt x="15393" y="13988"/>
                </a:cubicBezTo>
                <a:cubicBezTo>
                  <a:pt x="15354" y="13855"/>
                  <a:pt x="15358" y="13769"/>
                  <a:pt x="15405" y="13716"/>
                </a:cubicBezTo>
                <a:cubicBezTo>
                  <a:pt x="15657" y="13432"/>
                  <a:pt x="18230" y="14235"/>
                  <a:pt x="19502" y="14775"/>
                </a:cubicBezTo>
                <a:cubicBezTo>
                  <a:pt x="20987" y="15407"/>
                  <a:pt x="21192" y="15438"/>
                  <a:pt x="21464" y="15360"/>
                </a:cubicBezTo>
                <a:cubicBezTo>
                  <a:pt x="21596" y="15323"/>
                  <a:pt x="21560" y="15061"/>
                  <a:pt x="21471" y="14812"/>
                </a:cubicBezTo>
                <a:cubicBezTo>
                  <a:pt x="21467" y="14800"/>
                  <a:pt x="21459" y="14789"/>
                  <a:pt x="21448" y="14785"/>
                </a:cubicBezTo>
                <a:cubicBezTo>
                  <a:pt x="20345" y="14543"/>
                  <a:pt x="20183" y="14496"/>
                  <a:pt x="19500" y="14312"/>
                </a:cubicBezTo>
                <a:cubicBezTo>
                  <a:pt x="19037" y="14187"/>
                  <a:pt x="18050" y="13604"/>
                  <a:pt x="17766" y="13447"/>
                </a:cubicBezTo>
                <a:cubicBezTo>
                  <a:pt x="17738" y="13391"/>
                  <a:pt x="17874" y="13038"/>
                  <a:pt x="18019" y="12663"/>
                </a:cubicBezTo>
                <a:cubicBezTo>
                  <a:pt x="18533" y="11335"/>
                  <a:pt x="19601" y="8572"/>
                  <a:pt x="19779" y="4318"/>
                </a:cubicBezTo>
                <a:cubicBezTo>
                  <a:pt x="19780" y="4290"/>
                  <a:pt x="19761" y="4265"/>
                  <a:pt x="19736" y="4264"/>
                </a:cubicBezTo>
                <a:cubicBezTo>
                  <a:pt x="19714" y="4263"/>
                  <a:pt x="19694" y="4280"/>
                  <a:pt x="19689" y="4305"/>
                </a:cubicBezTo>
                <a:cubicBezTo>
                  <a:pt x="19574" y="4914"/>
                  <a:pt x="19472" y="5497"/>
                  <a:pt x="19374" y="6066"/>
                </a:cubicBezTo>
                <a:cubicBezTo>
                  <a:pt x="18994" y="8262"/>
                  <a:pt x="18665" y="10159"/>
                  <a:pt x="17732" y="12450"/>
                </a:cubicBezTo>
                <a:cubicBezTo>
                  <a:pt x="17548" y="12808"/>
                  <a:pt x="17464" y="13255"/>
                  <a:pt x="17434" y="13420"/>
                </a:cubicBezTo>
                <a:cubicBezTo>
                  <a:pt x="17364" y="13437"/>
                  <a:pt x="17051" y="13300"/>
                  <a:pt x="16820" y="13199"/>
                </a:cubicBezTo>
                <a:cubicBezTo>
                  <a:pt x="16688" y="13141"/>
                  <a:pt x="16553" y="13083"/>
                  <a:pt x="16425" y="13032"/>
                </a:cubicBezTo>
                <a:cubicBezTo>
                  <a:pt x="16932" y="12614"/>
                  <a:pt x="17169" y="12150"/>
                  <a:pt x="17350" y="11751"/>
                </a:cubicBezTo>
                <a:cubicBezTo>
                  <a:pt x="17874" y="10886"/>
                  <a:pt x="18990" y="7208"/>
                  <a:pt x="18830" y="6629"/>
                </a:cubicBezTo>
                <a:cubicBezTo>
                  <a:pt x="18823" y="6606"/>
                  <a:pt x="18805" y="6591"/>
                  <a:pt x="18784" y="6592"/>
                </a:cubicBezTo>
                <a:cubicBezTo>
                  <a:pt x="18763" y="6593"/>
                  <a:pt x="18746" y="6611"/>
                  <a:pt x="18742" y="6634"/>
                </a:cubicBezTo>
                <a:cubicBezTo>
                  <a:pt x="18486" y="8084"/>
                  <a:pt x="17580" y="10559"/>
                  <a:pt x="16887" y="12022"/>
                </a:cubicBezTo>
                <a:cubicBezTo>
                  <a:pt x="16615" y="12382"/>
                  <a:pt x="16306" y="12759"/>
                  <a:pt x="16172" y="12879"/>
                </a:cubicBezTo>
                <a:lnTo>
                  <a:pt x="16175" y="12873"/>
                </a:lnTo>
                <a:cubicBezTo>
                  <a:pt x="17003" y="11615"/>
                  <a:pt x="19073" y="5538"/>
                  <a:pt x="19182" y="5124"/>
                </a:cubicBezTo>
                <a:cubicBezTo>
                  <a:pt x="19213" y="5003"/>
                  <a:pt x="19234" y="4883"/>
                  <a:pt x="19253" y="4769"/>
                </a:cubicBezTo>
                <a:cubicBezTo>
                  <a:pt x="19282" y="4600"/>
                  <a:pt x="19307" y="4454"/>
                  <a:pt x="19360" y="4358"/>
                </a:cubicBezTo>
                <a:cubicBezTo>
                  <a:pt x="19374" y="4335"/>
                  <a:pt x="19369" y="4303"/>
                  <a:pt x="19349" y="4286"/>
                </a:cubicBezTo>
                <a:lnTo>
                  <a:pt x="19300" y="4244"/>
                </a:lnTo>
                <a:cubicBezTo>
                  <a:pt x="19281" y="4228"/>
                  <a:pt x="19254" y="4231"/>
                  <a:pt x="19238" y="4252"/>
                </a:cubicBezTo>
                <a:cubicBezTo>
                  <a:pt x="19045" y="4512"/>
                  <a:pt x="18924" y="4903"/>
                  <a:pt x="18806" y="5281"/>
                </a:cubicBezTo>
                <a:lnTo>
                  <a:pt x="18780" y="5365"/>
                </a:lnTo>
                <a:cubicBezTo>
                  <a:pt x="18275" y="7025"/>
                  <a:pt x="17002" y="11007"/>
                  <a:pt x="15968" y="12550"/>
                </a:cubicBezTo>
                <a:cubicBezTo>
                  <a:pt x="15963" y="12534"/>
                  <a:pt x="15958" y="12518"/>
                  <a:pt x="15953" y="12502"/>
                </a:cubicBezTo>
                <a:cubicBezTo>
                  <a:pt x="15965" y="12500"/>
                  <a:pt x="15975" y="12493"/>
                  <a:pt x="15982" y="12483"/>
                </a:cubicBezTo>
                <a:cubicBezTo>
                  <a:pt x="16305" y="12003"/>
                  <a:pt x="16447" y="11442"/>
                  <a:pt x="16584" y="10899"/>
                </a:cubicBezTo>
                <a:cubicBezTo>
                  <a:pt x="16742" y="10276"/>
                  <a:pt x="16891" y="9687"/>
                  <a:pt x="17294" y="9239"/>
                </a:cubicBezTo>
                <a:cubicBezTo>
                  <a:pt x="17306" y="9225"/>
                  <a:pt x="17310" y="9205"/>
                  <a:pt x="17306" y="9186"/>
                </a:cubicBezTo>
                <a:cubicBezTo>
                  <a:pt x="17301" y="9168"/>
                  <a:pt x="17288" y="9154"/>
                  <a:pt x="17271" y="9150"/>
                </a:cubicBezTo>
                <a:cubicBezTo>
                  <a:pt x="17215" y="9133"/>
                  <a:pt x="17155" y="9144"/>
                  <a:pt x="17106" y="9180"/>
                </a:cubicBezTo>
                <a:cubicBezTo>
                  <a:pt x="17061" y="9221"/>
                  <a:pt x="17029" y="9279"/>
                  <a:pt x="17017" y="9343"/>
                </a:cubicBezTo>
                <a:cubicBezTo>
                  <a:pt x="17004" y="9346"/>
                  <a:pt x="16992" y="9352"/>
                  <a:pt x="16983" y="9362"/>
                </a:cubicBezTo>
                <a:cubicBezTo>
                  <a:pt x="16983" y="9355"/>
                  <a:pt x="16983" y="9348"/>
                  <a:pt x="16983" y="9341"/>
                </a:cubicBezTo>
                <a:cubicBezTo>
                  <a:pt x="16976" y="9289"/>
                  <a:pt x="16950" y="9243"/>
                  <a:pt x="16912" y="9215"/>
                </a:cubicBezTo>
                <a:cubicBezTo>
                  <a:pt x="16891" y="9199"/>
                  <a:pt x="16863" y="9205"/>
                  <a:pt x="16849" y="9229"/>
                </a:cubicBezTo>
                <a:cubicBezTo>
                  <a:pt x="16841" y="9243"/>
                  <a:pt x="16839" y="9261"/>
                  <a:pt x="16844" y="9276"/>
                </a:cubicBezTo>
                <a:cubicBezTo>
                  <a:pt x="16872" y="9366"/>
                  <a:pt x="16827" y="9433"/>
                  <a:pt x="16752" y="9536"/>
                </a:cubicBezTo>
                <a:cubicBezTo>
                  <a:pt x="16733" y="9561"/>
                  <a:pt x="16714" y="9586"/>
                  <a:pt x="16697" y="9613"/>
                </a:cubicBezTo>
                <a:lnTo>
                  <a:pt x="16769" y="9353"/>
                </a:lnTo>
                <a:cubicBezTo>
                  <a:pt x="16864" y="9009"/>
                  <a:pt x="16982" y="8584"/>
                  <a:pt x="17013" y="8511"/>
                </a:cubicBezTo>
                <a:cubicBezTo>
                  <a:pt x="17023" y="8502"/>
                  <a:pt x="17029" y="8487"/>
                  <a:pt x="17029" y="8472"/>
                </a:cubicBezTo>
                <a:cubicBezTo>
                  <a:pt x="17039" y="8422"/>
                  <a:pt x="17153" y="8152"/>
                  <a:pt x="17274" y="7868"/>
                </a:cubicBezTo>
                <a:cubicBezTo>
                  <a:pt x="17521" y="7286"/>
                  <a:pt x="17895" y="6406"/>
                  <a:pt x="18028" y="5900"/>
                </a:cubicBezTo>
                <a:cubicBezTo>
                  <a:pt x="18030" y="5892"/>
                  <a:pt x="18030" y="5884"/>
                  <a:pt x="18028" y="5877"/>
                </a:cubicBezTo>
                <a:cubicBezTo>
                  <a:pt x="18018" y="5807"/>
                  <a:pt x="17988" y="5788"/>
                  <a:pt x="17965" y="5785"/>
                </a:cubicBezTo>
                <a:cubicBezTo>
                  <a:pt x="17875" y="5772"/>
                  <a:pt x="17782" y="5973"/>
                  <a:pt x="17463" y="6778"/>
                </a:cubicBezTo>
                <a:cubicBezTo>
                  <a:pt x="17299" y="7194"/>
                  <a:pt x="17129" y="7625"/>
                  <a:pt x="17006" y="7838"/>
                </a:cubicBezTo>
                <a:cubicBezTo>
                  <a:pt x="17003" y="7843"/>
                  <a:pt x="17001" y="7849"/>
                  <a:pt x="17000" y="7854"/>
                </a:cubicBezTo>
                <a:cubicBezTo>
                  <a:pt x="16867" y="8170"/>
                  <a:pt x="16714" y="8474"/>
                  <a:pt x="16543" y="8764"/>
                </a:cubicBezTo>
                <a:cubicBezTo>
                  <a:pt x="17090" y="7539"/>
                  <a:pt x="17452" y="5726"/>
                  <a:pt x="17525" y="3814"/>
                </a:cubicBezTo>
                <a:cubicBezTo>
                  <a:pt x="17526" y="3787"/>
                  <a:pt x="17509" y="3764"/>
                  <a:pt x="17487" y="3759"/>
                </a:cubicBezTo>
                <a:cubicBezTo>
                  <a:pt x="17464" y="3755"/>
                  <a:pt x="17442" y="3771"/>
                  <a:pt x="17436" y="3796"/>
                </a:cubicBezTo>
                <a:cubicBezTo>
                  <a:pt x="17282" y="4379"/>
                  <a:pt x="17198" y="5028"/>
                  <a:pt x="17110" y="5717"/>
                </a:cubicBezTo>
                <a:cubicBezTo>
                  <a:pt x="16951" y="6947"/>
                  <a:pt x="16786" y="8217"/>
                  <a:pt x="16193" y="9061"/>
                </a:cubicBezTo>
                <a:cubicBezTo>
                  <a:pt x="16534" y="7380"/>
                  <a:pt x="16644" y="5713"/>
                  <a:pt x="16752" y="3723"/>
                </a:cubicBezTo>
                <a:cubicBezTo>
                  <a:pt x="16752" y="3717"/>
                  <a:pt x="16752" y="3711"/>
                  <a:pt x="16752" y="3705"/>
                </a:cubicBezTo>
                <a:cubicBezTo>
                  <a:pt x="16746" y="3683"/>
                  <a:pt x="16728" y="3616"/>
                  <a:pt x="16679" y="3622"/>
                </a:cubicBezTo>
                <a:cubicBezTo>
                  <a:pt x="16602" y="3630"/>
                  <a:pt x="16579" y="3750"/>
                  <a:pt x="16465" y="5223"/>
                </a:cubicBezTo>
                <a:cubicBezTo>
                  <a:pt x="16386" y="6256"/>
                  <a:pt x="16235" y="8180"/>
                  <a:pt x="16069" y="8221"/>
                </a:cubicBezTo>
                <a:cubicBezTo>
                  <a:pt x="16058" y="8221"/>
                  <a:pt x="15959" y="8172"/>
                  <a:pt x="15810" y="7197"/>
                </a:cubicBezTo>
                <a:cubicBezTo>
                  <a:pt x="15808" y="7182"/>
                  <a:pt x="15800" y="7169"/>
                  <a:pt x="15788" y="7162"/>
                </a:cubicBezTo>
                <a:cubicBezTo>
                  <a:pt x="15720" y="7116"/>
                  <a:pt x="15738" y="6907"/>
                  <a:pt x="15754" y="6706"/>
                </a:cubicBezTo>
                <a:cubicBezTo>
                  <a:pt x="15779" y="6390"/>
                  <a:pt x="15808" y="6033"/>
                  <a:pt x="15578" y="5911"/>
                </a:cubicBezTo>
                <a:cubicBezTo>
                  <a:pt x="15565" y="5904"/>
                  <a:pt x="15550" y="5904"/>
                  <a:pt x="15538" y="5911"/>
                </a:cubicBezTo>
                <a:cubicBezTo>
                  <a:pt x="15485" y="5945"/>
                  <a:pt x="15460" y="5945"/>
                  <a:pt x="15454" y="5940"/>
                </a:cubicBezTo>
                <a:cubicBezTo>
                  <a:pt x="15426" y="5918"/>
                  <a:pt x="15442" y="5754"/>
                  <a:pt x="15454" y="5656"/>
                </a:cubicBezTo>
                <a:cubicBezTo>
                  <a:pt x="15473" y="5546"/>
                  <a:pt x="15474" y="5432"/>
                  <a:pt x="15459" y="5321"/>
                </a:cubicBezTo>
                <a:cubicBezTo>
                  <a:pt x="15453" y="5297"/>
                  <a:pt x="15433" y="5281"/>
                  <a:pt x="15412" y="5283"/>
                </a:cubicBezTo>
                <a:cubicBezTo>
                  <a:pt x="15285" y="5293"/>
                  <a:pt x="15273" y="5238"/>
                  <a:pt x="15257" y="5077"/>
                </a:cubicBezTo>
                <a:cubicBezTo>
                  <a:pt x="15255" y="5058"/>
                  <a:pt x="15244" y="5042"/>
                  <a:pt x="15229" y="5035"/>
                </a:cubicBezTo>
                <a:cubicBezTo>
                  <a:pt x="15214" y="5027"/>
                  <a:pt x="15197" y="5030"/>
                  <a:pt x="15184" y="5042"/>
                </a:cubicBezTo>
                <a:cubicBezTo>
                  <a:pt x="14800" y="5383"/>
                  <a:pt x="14741" y="5806"/>
                  <a:pt x="15021" y="6230"/>
                </a:cubicBezTo>
                <a:cubicBezTo>
                  <a:pt x="15027" y="6240"/>
                  <a:pt x="15036" y="6247"/>
                  <a:pt x="15046" y="6250"/>
                </a:cubicBezTo>
                <a:cubicBezTo>
                  <a:pt x="15065" y="6256"/>
                  <a:pt x="15084" y="6257"/>
                  <a:pt x="15104" y="6254"/>
                </a:cubicBezTo>
                <a:cubicBezTo>
                  <a:pt x="15082" y="6501"/>
                  <a:pt x="15030" y="6744"/>
                  <a:pt x="14949" y="6974"/>
                </a:cubicBezTo>
                <a:cubicBezTo>
                  <a:pt x="14804" y="6780"/>
                  <a:pt x="14823" y="6524"/>
                  <a:pt x="14843" y="6253"/>
                </a:cubicBezTo>
                <a:cubicBezTo>
                  <a:pt x="14858" y="6054"/>
                  <a:pt x="14873" y="5849"/>
                  <a:pt x="14813" y="5675"/>
                </a:cubicBezTo>
                <a:cubicBezTo>
                  <a:pt x="14823" y="5666"/>
                  <a:pt x="14831" y="5655"/>
                  <a:pt x="14837" y="5642"/>
                </a:cubicBezTo>
                <a:cubicBezTo>
                  <a:pt x="14867" y="5581"/>
                  <a:pt x="14846" y="5505"/>
                  <a:pt x="14824" y="5424"/>
                </a:cubicBezTo>
                <a:cubicBezTo>
                  <a:pt x="14815" y="5395"/>
                  <a:pt x="14808" y="5366"/>
                  <a:pt x="14804" y="5336"/>
                </a:cubicBezTo>
                <a:lnTo>
                  <a:pt x="14804" y="5302"/>
                </a:lnTo>
                <a:cubicBezTo>
                  <a:pt x="14804" y="5274"/>
                  <a:pt x="14786" y="5250"/>
                  <a:pt x="14762" y="5248"/>
                </a:cubicBezTo>
                <a:lnTo>
                  <a:pt x="14733" y="5248"/>
                </a:lnTo>
                <a:cubicBezTo>
                  <a:pt x="14612" y="5238"/>
                  <a:pt x="14579" y="5324"/>
                  <a:pt x="14572" y="5352"/>
                </a:cubicBezTo>
                <a:cubicBezTo>
                  <a:pt x="14547" y="5448"/>
                  <a:pt x="14608" y="5570"/>
                  <a:pt x="14660" y="5637"/>
                </a:cubicBezTo>
                <a:cubicBezTo>
                  <a:pt x="14660" y="5726"/>
                  <a:pt x="14660" y="5807"/>
                  <a:pt x="14660" y="5885"/>
                </a:cubicBezTo>
                <a:cubicBezTo>
                  <a:pt x="14667" y="5995"/>
                  <a:pt x="14665" y="6106"/>
                  <a:pt x="14655" y="6216"/>
                </a:cubicBezTo>
                <a:cubicBezTo>
                  <a:pt x="14603" y="6340"/>
                  <a:pt x="14578" y="6476"/>
                  <a:pt x="14579" y="6613"/>
                </a:cubicBezTo>
                <a:cubicBezTo>
                  <a:pt x="14573" y="6777"/>
                  <a:pt x="14570" y="6860"/>
                  <a:pt x="14417" y="6901"/>
                </a:cubicBezTo>
                <a:cubicBezTo>
                  <a:pt x="14404" y="6905"/>
                  <a:pt x="14394" y="6914"/>
                  <a:pt x="14387" y="6927"/>
                </a:cubicBezTo>
                <a:cubicBezTo>
                  <a:pt x="14252" y="7211"/>
                  <a:pt x="14257" y="7483"/>
                  <a:pt x="14261" y="7745"/>
                </a:cubicBezTo>
                <a:cubicBezTo>
                  <a:pt x="14266" y="7995"/>
                  <a:pt x="14270" y="8233"/>
                  <a:pt x="14153" y="8465"/>
                </a:cubicBezTo>
                <a:cubicBezTo>
                  <a:pt x="13734" y="7393"/>
                  <a:pt x="13378" y="4842"/>
                  <a:pt x="13237" y="3350"/>
                </a:cubicBezTo>
                <a:cubicBezTo>
                  <a:pt x="13235" y="3326"/>
                  <a:pt x="13219" y="3307"/>
                  <a:pt x="13199" y="3303"/>
                </a:cubicBezTo>
                <a:cubicBezTo>
                  <a:pt x="13172" y="3298"/>
                  <a:pt x="13144" y="3308"/>
                  <a:pt x="13125" y="3331"/>
                </a:cubicBezTo>
                <a:cubicBezTo>
                  <a:pt x="13010" y="3463"/>
                  <a:pt x="13097" y="4112"/>
                  <a:pt x="13302" y="5462"/>
                </a:cubicBezTo>
                <a:cubicBezTo>
                  <a:pt x="13417" y="6219"/>
                  <a:pt x="13535" y="6999"/>
                  <a:pt x="13532" y="7368"/>
                </a:cubicBezTo>
                <a:cubicBezTo>
                  <a:pt x="13333" y="7246"/>
                  <a:pt x="13297" y="7051"/>
                  <a:pt x="13264" y="6877"/>
                </a:cubicBezTo>
                <a:cubicBezTo>
                  <a:pt x="13243" y="6763"/>
                  <a:pt x="13223" y="6655"/>
                  <a:pt x="13155" y="6595"/>
                </a:cubicBezTo>
                <a:lnTo>
                  <a:pt x="12949" y="6208"/>
                </a:lnTo>
                <a:cubicBezTo>
                  <a:pt x="12753" y="5638"/>
                  <a:pt x="12697" y="5190"/>
                  <a:pt x="12637" y="4715"/>
                </a:cubicBezTo>
                <a:cubicBezTo>
                  <a:pt x="12605" y="4459"/>
                  <a:pt x="12571" y="4193"/>
                  <a:pt x="12514" y="3897"/>
                </a:cubicBezTo>
                <a:cubicBezTo>
                  <a:pt x="12511" y="3879"/>
                  <a:pt x="12501" y="3865"/>
                  <a:pt x="12486" y="3859"/>
                </a:cubicBezTo>
                <a:cubicBezTo>
                  <a:pt x="12472" y="3852"/>
                  <a:pt x="12456" y="3855"/>
                  <a:pt x="12443" y="3865"/>
                </a:cubicBezTo>
                <a:cubicBezTo>
                  <a:pt x="12284" y="4003"/>
                  <a:pt x="12378" y="4456"/>
                  <a:pt x="12477" y="4936"/>
                </a:cubicBezTo>
                <a:cubicBezTo>
                  <a:pt x="12505" y="5074"/>
                  <a:pt x="12534" y="5208"/>
                  <a:pt x="12551" y="5322"/>
                </a:cubicBezTo>
                <a:cubicBezTo>
                  <a:pt x="12478" y="5155"/>
                  <a:pt x="12406" y="4944"/>
                  <a:pt x="12331" y="4726"/>
                </a:cubicBezTo>
                <a:cubicBezTo>
                  <a:pt x="12187" y="4307"/>
                  <a:pt x="12038" y="3873"/>
                  <a:pt x="11863" y="3677"/>
                </a:cubicBezTo>
                <a:cubicBezTo>
                  <a:pt x="11848" y="3659"/>
                  <a:pt x="11824" y="3656"/>
                  <a:pt x="11806" y="3670"/>
                </a:cubicBezTo>
                <a:cubicBezTo>
                  <a:pt x="11788" y="3683"/>
                  <a:pt x="11780" y="3708"/>
                  <a:pt x="11787" y="3731"/>
                </a:cubicBezTo>
                <a:cubicBezTo>
                  <a:pt x="12263" y="5391"/>
                  <a:pt x="12947" y="6997"/>
                  <a:pt x="13610" y="8551"/>
                </a:cubicBezTo>
                <a:cubicBezTo>
                  <a:pt x="13806" y="9015"/>
                  <a:pt x="14009" y="9487"/>
                  <a:pt x="14199" y="9951"/>
                </a:cubicBezTo>
                <a:cubicBezTo>
                  <a:pt x="13892" y="9627"/>
                  <a:pt x="13522" y="8891"/>
                  <a:pt x="13241" y="8335"/>
                </a:cubicBezTo>
                <a:cubicBezTo>
                  <a:pt x="12905" y="7666"/>
                  <a:pt x="12817" y="7513"/>
                  <a:pt x="12732" y="7540"/>
                </a:cubicBezTo>
                <a:cubicBezTo>
                  <a:pt x="12678" y="7555"/>
                  <a:pt x="12674" y="7633"/>
                  <a:pt x="12674" y="7659"/>
                </a:cubicBezTo>
                <a:cubicBezTo>
                  <a:pt x="12674" y="7667"/>
                  <a:pt x="12676" y="7674"/>
                  <a:pt x="12678" y="7681"/>
                </a:cubicBezTo>
                <a:cubicBezTo>
                  <a:pt x="12814" y="8038"/>
                  <a:pt x="12970" y="8385"/>
                  <a:pt x="13145" y="8719"/>
                </a:cubicBezTo>
                <a:cubicBezTo>
                  <a:pt x="13229" y="8889"/>
                  <a:pt x="13309" y="9051"/>
                  <a:pt x="13382" y="9208"/>
                </a:cubicBezTo>
                <a:cubicBezTo>
                  <a:pt x="13011" y="8943"/>
                  <a:pt x="12712" y="8418"/>
                  <a:pt x="12421" y="7911"/>
                </a:cubicBezTo>
                <a:cubicBezTo>
                  <a:pt x="12290" y="7673"/>
                  <a:pt x="12149" y="7442"/>
                  <a:pt x="11998" y="7221"/>
                </a:cubicBezTo>
                <a:cubicBezTo>
                  <a:pt x="11989" y="7207"/>
                  <a:pt x="11975" y="7200"/>
                  <a:pt x="11960" y="7201"/>
                </a:cubicBezTo>
                <a:cubicBezTo>
                  <a:pt x="11946" y="7202"/>
                  <a:pt x="11933" y="7210"/>
                  <a:pt x="11925" y="7224"/>
                </a:cubicBezTo>
                <a:cubicBezTo>
                  <a:pt x="11860" y="7333"/>
                  <a:pt x="12202" y="8015"/>
                  <a:pt x="12365" y="8325"/>
                </a:cubicBezTo>
                <a:cubicBezTo>
                  <a:pt x="12245" y="8217"/>
                  <a:pt x="12031" y="7971"/>
                  <a:pt x="11689" y="7476"/>
                </a:cubicBezTo>
                <a:cubicBezTo>
                  <a:pt x="11325" y="6946"/>
                  <a:pt x="11032" y="6446"/>
                  <a:pt x="11012" y="6350"/>
                </a:cubicBezTo>
                <a:cubicBezTo>
                  <a:pt x="11008" y="6328"/>
                  <a:pt x="10993" y="6312"/>
                  <a:pt x="10974" y="6309"/>
                </a:cubicBezTo>
                <a:cubicBezTo>
                  <a:pt x="10955" y="6307"/>
                  <a:pt x="10937" y="6317"/>
                  <a:pt x="10928" y="6336"/>
                </a:cubicBezTo>
                <a:cubicBezTo>
                  <a:pt x="10750" y="6723"/>
                  <a:pt x="11330" y="7418"/>
                  <a:pt x="11893" y="8090"/>
                </a:cubicBezTo>
                <a:cubicBezTo>
                  <a:pt x="12270" y="8541"/>
                  <a:pt x="12660" y="9007"/>
                  <a:pt x="12626" y="9186"/>
                </a:cubicBezTo>
                <a:cubicBezTo>
                  <a:pt x="12622" y="9208"/>
                  <a:pt x="12609" y="9226"/>
                  <a:pt x="12591" y="9235"/>
                </a:cubicBezTo>
                <a:cubicBezTo>
                  <a:pt x="12317" y="9096"/>
                  <a:pt x="11777" y="8525"/>
                  <a:pt x="11299" y="8019"/>
                </a:cubicBezTo>
                <a:cubicBezTo>
                  <a:pt x="10936" y="7635"/>
                  <a:pt x="10594" y="7273"/>
                  <a:pt x="10379" y="7109"/>
                </a:cubicBezTo>
                <a:cubicBezTo>
                  <a:pt x="10361" y="7094"/>
                  <a:pt x="10337" y="7096"/>
                  <a:pt x="10321" y="7113"/>
                </a:cubicBezTo>
                <a:cubicBezTo>
                  <a:pt x="10306" y="7128"/>
                  <a:pt x="10301" y="7154"/>
                  <a:pt x="10310" y="7175"/>
                </a:cubicBezTo>
                <a:cubicBezTo>
                  <a:pt x="10466" y="7558"/>
                  <a:pt x="10980" y="8014"/>
                  <a:pt x="11476" y="8454"/>
                </a:cubicBezTo>
                <a:cubicBezTo>
                  <a:pt x="11878" y="8810"/>
                  <a:pt x="12254" y="9145"/>
                  <a:pt x="12392" y="9398"/>
                </a:cubicBezTo>
                <a:cubicBezTo>
                  <a:pt x="12449" y="9506"/>
                  <a:pt x="12387" y="9875"/>
                  <a:pt x="12308" y="10343"/>
                </a:cubicBezTo>
                <a:cubicBezTo>
                  <a:pt x="12294" y="10421"/>
                  <a:pt x="12280" y="10503"/>
                  <a:pt x="12266" y="10589"/>
                </a:cubicBezTo>
                <a:cubicBezTo>
                  <a:pt x="12249" y="10623"/>
                  <a:pt x="12251" y="10696"/>
                  <a:pt x="12260" y="10901"/>
                </a:cubicBezTo>
                <a:cubicBezTo>
                  <a:pt x="12267" y="11057"/>
                  <a:pt x="12280" y="11375"/>
                  <a:pt x="12247" y="11442"/>
                </a:cubicBezTo>
                <a:cubicBezTo>
                  <a:pt x="12017" y="11515"/>
                  <a:pt x="11241" y="11181"/>
                  <a:pt x="11046" y="11189"/>
                </a:cubicBezTo>
                <a:cubicBezTo>
                  <a:pt x="10851" y="11153"/>
                  <a:pt x="10846" y="10568"/>
                  <a:pt x="10846" y="10376"/>
                </a:cubicBezTo>
                <a:cubicBezTo>
                  <a:pt x="10846" y="10357"/>
                  <a:pt x="10837" y="10340"/>
                  <a:pt x="10823" y="10331"/>
                </a:cubicBezTo>
                <a:cubicBezTo>
                  <a:pt x="10809" y="10321"/>
                  <a:pt x="10791" y="10321"/>
                  <a:pt x="10777" y="10331"/>
                </a:cubicBezTo>
                <a:cubicBezTo>
                  <a:pt x="10618" y="10439"/>
                  <a:pt x="10617" y="10627"/>
                  <a:pt x="10648" y="10794"/>
                </a:cubicBezTo>
                <a:cubicBezTo>
                  <a:pt x="10465" y="10652"/>
                  <a:pt x="10268" y="10535"/>
                  <a:pt x="10061" y="10445"/>
                </a:cubicBezTo>
                <a:lnTo>
                  <a:pt x="10008" y="10479"/>
                </a:lnTo>
                <a:cubicBezTo>
                  <a:pt x="10036" y="10598"/>
                  <a:pt x="10485" y="10841"/>
                  <a:pt x="10697" y="10951"/>
                </a:cubicBezTo>
                <a:cubicBezTo>
                  <a:pt x="10694" y="10962"/>
                  <a:pt x="10694" y="10975"/>
                  <a:pt x="10697" y="10986"/>
                </a:cubicBezTo>
                <a:lnTo>
                  <a:pt x="10281" y="10804"/>
                </a:lnTo>
                <a:cubicBezTo>
                  <a:pt x="10306" y="10894"/>
                  <a:pt x="10479" y="10941"/>
                  <a:pt x="10490" y="11014"/>
                </a:cubicBezTo>
                <a:cubicBezTo>
                  <a:pt x="10148" y="10932"/>
                  <a:pt x="10260" y="10948"/>
                  <a:pt x="10233" y="10912"/>
                </a:cubicBezTo>
                <a:cubicBezTo>
                  <a:pt x="10219" y="10714"/>
                  <a:pt x="10042" y="10929"/>
                  <a:pt x="10032" y="10921"/>
                </a:cubicBezTo>
                <a:cubicBezTo>
                  <a:pt x="9905" y="10823"/>
                  <a:pt x="9765" y="10890"/>
                  <a:pt x="9711" y="10876"/>
                </a:cubicBezTo>
                <a:cubicBezTo>
                  <a:pt x="9673" y="10865"/>
                  <a:pt x="9621" y="10984"/>
                  <a:pt x="9391" y="10876"/>
                </a:cubicBezTo>
                <a:cubicBezTo>
                  <a:pt x="9149" y="10819"/>
                  <a:pt x="9334" y="10686"/>
                  <a:pt x="9307" y="10643"/>
                </a:cubicBezTo>
                <a:lnTo>
                  <a:pt x="9302" y="10635"/>
                </a:lnTo>
                <a:cubicBezTo>
                  <a:pt x="9354" y="10576"/>
                  <a:pt x="9379" y="10491"/>
                  <a:pt x="9368" y="10408"/>
                </a:cubicBezTo>
                <a:cubicBezTo>
                  <a:pt x="9349" y="10300"/>
                  <a:pt x="9260" y="10205"/>
                  <a:pt x="9123" y="10143"/>
                </a:cubicBezTo>
                <a:cubicBezTo>
                  <a:pt x="9116" y="10135"/>
                  <a:pt x="9108" y="10128"/>
                  <a:pt x="9102" y="10119"/>
                </a:cubicBezTo>
                <a:cubicBezTo>
                  <a:pt x="9151" y="10131"/>
                  <a:pt x="9199" y="10154"/>
                  <a:pt x="9242" y="10186"/>
                </a:cubicBezTo>
                <a:cubicBezTo>
                  <a:pt x="9333" y="10246"/>
                  <a:pt x="9396" y="10350"/>
                  <a:pt x="9414" y="10469"/>
                </a:cubicBezTo>
                <a:cubicBezTo>
                  <a:pt x="9416" y="10486"/>
                  <a:pt x="9424" y="10500"/>
                  <a:pt x="9437" y="10508"/>
                </a:cubicBezTo>
                <a:cubicBezTo>
                  <a:pt x="9449" y="10516"/>
                  <a:pt x="9465" y="10516"/>
                  <a:pt x="9478" y="10508"/>
                </a:cubicBezTo>
                <a:cubicBezTo>
                  <a:pt x="9521" y="10491"/>
                  <a:pt x="9568" y="10497"/>
                  <a:pt x="9607" y="10525"/>
                </a:cubicBezTo>
                <a:cubicBezTo>
                  <a:pt x="9691" y="10575"/>
                  <a:pt x="9754" y="10663"/>
                  <a:pt x="9780" y="10767"/>
                </a:cubicBezTo>
                <a:cubicBezTo>
                  <a:pt x="9784" y="10794"/>
                  <a:pt x="9806" y="10812"/>
                  <a:pt x="9829" y="10808"/>
                </a:cubicBezTo>
                <a:cubicBezTo>
                  <a:pt x="9852" y="10806"/>
                  <a:pt x="9870" y="10783"/>
                  <a:pt x="9870" y="10757"/>
                </a:cubicBezTo>
                <a:cubicBezTo>
                  <a:pt x="9870" y="8073"/>
                  <a:pt x="9985" y="3963"/>
                  <a:pt x="10210" y="1635"/>
                </a:cubicBezTo>
                <a:cubicBezTo>
                  <a:pt x="10212" y="1626"/>
                  <a:pt x="10212" y="1617"/>
                  <a:pt x="10210" y="1609"/>
                </a:cubicBezTo>
                <a:cubicBezTo>
                  <a:pt x="10201" y="1581"/>
                  <a:pt x="10178" y="1564"/>
                  <a:pt x="10152" y="1565"/>
                </a:cubicBezTo>
                <a:cubicBezTo>
                  <a:pt x="10064" y="1578"/>
                  <a:pt x="9999" y="1946"/>
                  <a:pt x="9605" y="5298"/>
                </a:cubicBezTo>
                <a:cubicBezTo>
                  <a:pt x="9490" y="6278"/>
                  <a:pt x="9379" y="7214"/>
                  <a:pt x="9306" y="7715"/>
                </a:cubicBezTo>
                <a:cubicBezTo>
                  <a:pt x="9208" y="6696"/>
                  <a:pt x="9330" y="5450"/>
                  <a:pt x="9449" y="4242"/>
                </a:cubicBezTo>
                <a:cubicBezTo>
                  <a:pt x="9590" y="2820"/>
                  <a:pt x="9734" y="1349"/>
                  <a:pt x="9521" y="235"/>
                </a:cubicBezTo>
                <a:cubicBezTo>
                  <a:pt x="9515" y="207"/>
                  <a:pt x="9490" y="190"/>
                  <a:pt x="9466" y="196"/>
                </a:cubicBezTo>
                <a:cubicBezTo>
                  <a:pt x="9443" y="203"/>
                  <a:pt x="9428" y="228"/>
                  <a:pt x="9432" y="255"/>
                </a:cubicBezTo>
                <a:cubicBezTo>
                  <a:pt x="9489" y="646"/>
                  <a:pt x="9369" y="1834"/>
                  <a:pt x="9255" y="2984"/>
                </a:cubicBezTo>
                <a:cubicBezTo>
                  <a:pt x="9163" y="3906"/>
                  <a:pt x="9076" y="4777"/>
                  <a:pt x="9083" y="5220"/>
                </a:cubicBezTo>
                <a:cubicBezTo>
                  <a:pt x="9083" y="5242"/>
                  <a:pt x="9095" y="5261"/>
                  <a:pt x="9114" y="5269"/>
                </a:cubicBezTo>
                <a:cubicBezTo>
                  <a:pt x="9120" y="5270"/>
                  <a:pt x="9126" y="5270"/>
                  <a:pt x="9132" y="5269"/>
                </a:cubicBezTo>
                <a:cubicBezTo>
                  <a:pt x="9122" y="5328"/>
                  <a:pt x="9112" y="5383"/>
                  <a:pt x="9102" y="5435"/>
                </a:cubicBezTo>
                <a:cubicBezTo>
                  <a:pt x="8963" y="4707"/>
                  <a:pt x="9013" y="3852"/>
                  <a:pt x="9061" y="3020"/>
                </a:cubicBezTo>
                <a:cubicBezTo>
                  <a:pt x="9114" y="2099"/>
                  <a:pt x="9169" y="1147"/>
                  <a:pt x="8973" y="355"/>
                </a:cubicBezTo>
                <a:cubicBezTo>
                  <a:pt x="8967" y="331"/>
                  <a:pt x="8947" y="315"/>
                  <a:pt x="8926" y="317"/>
                </a:cubicBezTo>
                <a:cubicBezTo>
                  <a:pt x="8904" y="319"/>
                  <a:pt x="8886" y="339"/>
                  <a:pt x="8884" y="364"/>
                </a:cubicBezTo>
                <a:cubicBezTo>
                  <a:pt x="8834" y="923"/>
                  <a:pt x="8831" y="1536"/>
                  <a:pt x="8830" y="2130"/>
                </a:cubicBezTo>
                <a:cubicBezTo>
                  <a:pt x="8830" y="2496"/>
                  <a:pt x="8830" y="2872"/>
                  <a:pt x="8814" y="3236"/>
                </a:cubicBezTo>
                <a:cubicBezTo>
                  <a:pt x="8793" y="2773"/>
                  <a:pt x="8792" y="2200"/>
                  <a:pt x="8791" y="1641"/>
                </a:cubicBezTo>
                <a:cubicBezTo>
                  <a:pt x="8791" y="1033"/>
                  <a:pt x="8791" y="458"/>
                  <a:pt x="8763" y="47"/>
                </a:cubicBezTo>
                <a:cubicBezTo>
                  <a:pt x="8760" y="18"/>
                  <a:pt x="8738" y="-3"/>
                  <a:pt x="8713" y="0"/>
                </a:cubicBezTo>
                <a:cubicBezTo>
                  <a:pt x="8694" y="2"/>
                  <a:pt x="8679" y="18"/>
                  <a:pt x="8674" y="39"/>
                </a:cubicBezTo>
                <a:cubicBezTo>
                  <a:pt x="8447" y="1149"/>
                  <a:pt x="8365" y="2544"/>
                  <a:pt x="8436" y="3889"/>
                </a:cubicBezTo>
                <a:cubicBezTo>
                  <a:pt x="8393" y="3177"/>
                  <a:pt x="8314" y="2469"/>
                  <a:pt x="8197" y="1769"/>
                </a:cubicBezTo>
                <a:cubicBezTo>
                  <a:pt x="8192" y="1743"/>
                  <a:pt x="8172" y="1725"/>
                  <a:pt x="8149" y="1728"/>
                </a:cubicBezTo>
                <a:cubicBezTo>
                  <a:pt x="8126" y="1730"/>
                  <a:pt x="8108" y="1751"/>
                  <a:pt x="8107" y="1777"/>
                </a:cubicBezTo>
                <a:cubicBezTo>
                  <a:pt x="8014" y="3688"/>
                  <a:pt x="8107" y="4407"/>
                  <a:pt x="8215" y="5238"/>
                </a:cubicBezTo>
                <a:cubicBezTo>
                  <a:pt x="8238" y="5411"/>
                  <a:pt x="8261" y="5587"/>
                  <a:pt x="8283" y="5781"/>
                </a:cubicBezTo>
                <a:cubicBezTo>
                  <a:pt x="8270" y="5767"/>
                  <a:pt x="8252" y="5762"/>
                  <a:pt x="8235" y="5770"/>
                </a:cubicBezTo>
                <a:cubicBezTo>
                  <a:pt x="8217" y="5777"/>
                  <a:pt x="8205" y="5798"/>
                  <a:pt x="8206" y="5821"/>
                </a:cubicBezTo>
                <a:lnTo>
                  <a:pt x="8240" y="6793"/>
                </a:lnTo>
                <a:cubicBezTo>
                  <a:pt x="8240" y="6810"/>
                  <a:pt x="8413" y="8397"/>
                  <a:pt x="8568" y="9435"/>
                </a:cubicBezTo>
                <a:cubicBezTo>
                  <a:pt x="8223" y="8886"/>
                  <a:pt x="7932" y="8408"/>
                  <a:pt x="7678" y="7922"/>
                </a:cubicBezTo>
                <a:cubicBezTo>
                  <a:pt x="6903" y="5324"/>
                  <a:pt x="6184" y="3412"/>
                  <a:pt x="5970" y="3375"/>
                </a:cubicBezTo>
                <a:cubicBezTo>
                  <a:pt x="5945" y="3370"/>
                  <a:pt x="5921" y="3382"/>
                  <a:pt x="5907" y="3406"/>
                </a:cubicBezTo>
                <a:cubicBezTo>
                  <a:pt x="5798" y="3579"/>
                  <a:pt x="6238" y="5058"/>
                  <a:pt x="7057" y="7097"/>
                </a:cubicBezTo>
                <a:cubicBezTo>
                  <a:pt x="6246" y="5471"/>
                  <a:pt x="5550" y="4042"/>
                  <a:pt x="5167" y="2200"/>
                </a:cubicBezTo>
                <a:cubicBezTo>
                  <a:pt x="5162" y="2175"/>
                  <a:pt x="5142" y="2158"/>
                  <a:pt x="5120" y="2159"/>
                </a:cubicBezTo>
                <a:cubicBezTo>
                  <a:pt x="5068" y="2163"/>
                  <a:pt x="5022" y="2199"/>
                  <a:pt x="5001" y="2253"/>
                </a:cubicBezTo>
                <a:cubicBezTo>
                  <a:pt x="4846" y="2608"/>
                  <a:pt x="5422" y="4111"/>
                  <a:pt x="5932" y="5310"/>
                </a:cubicBezTo>
                <a:cubicBezTo>
                  <a:pt x="6453" y="6535"/>
                  <a:pt x="7142" y="7989"/>
                  <a:pt x="7670" y="8981"/>
                </a:cubicBezTo>
                <a:cubicBezTo>
                  <a:pt x="6112" y="7406"/>
                  <a:pt x="4412" y="4981"/>
                  <a:pt x="2859" y="2108"/>
                </a:cubicBezTo>
                <a:cubicBezTo>
                  <a:pt x="2846" y="2084"/>
                  <a:pt x="2818" y="2076"/>
                  <a:pt x="2796" y="2091"/>
                </a:cubicBezTo>
                <a:cubicBezTo>
                  <a:pt x="2779" y="2104"/>
                  <a:pt x="2771" y="2128"/>
                  <a:pt x="2776" y="2151"/>
                </a:cubicBezTo>
                <a:cubicBezTo>
                  <a:pt x="3299" y="4191"/>
                  <a:pt x="4816" y="6002"/>
                  <a:pt x="6283" y="7754"/>
                </a:cubicBezTo>
                <a:cubicBezTo>
                  <a:pt x="6555" y="8078"/>
                  <a:pt x="6816" y="8390"/>
                  <a:pt x="7066" y="8698"/>
                </a:cubicBezTo>
                <a:cubicBezTo>
                  <a:pt x="4891" y="6935"/>
                  <a:pt x="3246" y="4210"/>
                  <a:pt x="1653" y="1571"/>
                </a:cubicBezTo>
                <a:lnTo>
                  <a:pt x="1361" y="1085"/>
                </a:lnTo>
                <a:cubicBezTo>
                  <a:pt x="1348" y="1064"/>
                  <a:pt x="1323" y="1057"/>
                  <a:pt x="1303" y="1069"/>
                </a:cubicBezTo>
                <a:close/>
              </a:path>
            </a:pathLst>
          </a:custGeom>
          <a:solidFill>
            <a:srgbClr val="313E35">
              <a:alpha val="82000"/>
            </a:srgbClr>
          </a:solidFill>
          <a:ln w="12700">
            <a:miter lim="400000"/>
          </a:ln>
        </p:spPr>
        <p:txBody>
          <a:bodyPr lIns="45719" rIns="45719" anchor="ctr"/>
          <a:lstStyle/>
          <a:p>
            <a:pPr>
              <a:defRPr>
                <a:solidFill>
                  <a:srgbClr val="FFFFFF"/>
                </a:solidFill>
              </a:defRPr>
            </a:pPr>
            <a:endParaRPr/>
          </a:p>
        </p:txBody>
      </p:sp>
      <p:sp>
        <p:nvSpPr>
          <p:cNvPr id="18" name="Picture Placeholder 11"/>
          <p:cNvSpPr>
            <a:spLocks noGrp="1"/>
          </p:cNvSpPr>
          <p:nvPr>
            <p:ph type="pic" idx="21"/>
          </p:nvPr>
        </p:nvSpPr>
        <p:spPr>
          <a:xfrm>
            <a:off x="4383023" y="0"/>
            <a:ext cx="7808977" cy="6858000"/>
          </a:xfrm>
          <a:prstGeom prst="rect">
            <a:avLst/>
          </a:prstGeom>
        </p:spPr>
        <p:txBody>
          <a:bodyPr lIns="91439" rIns="91439">
            <a:noAutofit/>
          </a:bodyPr>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113" name="Title Text"/>
          <p:cNvSpPr txBox="1">
            <a:spLocks noGrp="1"/>
          </p:cNvSpPr>
          <p:nvPr>
            <p:ph type="title"/>
          </p:nvPr>
        </p:nvSpPr>
        <p:spPr>
          <a:xfrm>
            <a:off x="839787" y="665628"/>
            <a:ext cx="10515601" cy="818996"/>
          </a:xfrm>
          <a:prstGeom prst="rect">
            <a:avLst/>
          </a:prstGeom>
        </p:spPr>
        <p:txBody>
          <a:bodyPr/>
          <a:lstStyle/>
          <a:p>
            <a:r>
              <a:t>Title Text</a:t>
            </a:r>
          </a:p>
        </p:txBody>
      </p:sp>
      <p:sp>
        <p:nvSpPr>
          <p:cNvPr id="114" name="Body Level One…"/>
          <p:cNvSpPr txBox="1">
            <a:spLocks noGrp="1"/>
          </p:cNvSpPr>
          <p:nvPr>
            <p:ph type="body" sz="quarter" idx="1"/>
          </p:nvPr>
        </p:nvSpPr>
        <p:spPr>
          <a:xfrm>
            <a:off x="836612" y="1806038"/>
            <a:ext cx="5157788" cy="584549"/>
          </a:xfrm>
          <a:prstGeom prst="rect">
            <a:avLst/>
          </a:prstGeom>
        </p:spPr>
        <p:txBody>
          <a:bodyPr anchor="b"/>
          <a:lstStyle>
            <a:lvl1pPr marL="0" indent="0">
              <a:buSzTx/>
              <a:buFontTx/>
              <a:buNone/>
              <a:defRPr sz="1800" b="1" cap="all" spc="600"/>
            </a:lvl1pPr>
            <a:lvl2pPr indent="457200">
              <a:buFontTx/>
              <a:defRPr sz="1800" b="1" cap="all" spc="600"/>
            </a:lvl2pPr>
            <a:lvl3pPr marL="0" indent="914400">
              <a:buSzTx/>
              <a:buFontTx/>
              <a:buNone/>
              <a:defRPr sz="1800" b="1" cap="all" spc="600"/>
            </a:lvl3pPr>
            <a:lvl4pPr indent="1371600">
              <a:buFontTx/>
              <a:defRPr sz="1800" b="1" cap="all" spc="600"/>
            </a:lvl4pPr>
            <a:lvl5pPr marL="0" indent="1828800">
              <a:buSzTx/>
              <a:buFontTx/>
              <a:buNone/>
              <a:defRPr sz="1800" b="1" cap="all" spc="600"/>
            </a:lvl5pPr>
          </a:lstStyle>
          <a:p>
            <a:r>
              <a:t>Body Level One</a:t>
            </a:r>
          </a:p>
          <a:p>
            <a:pPr lvl="1"/>
            <a:r>
              <a:t>Body Level Two</a:t>
            </a:r>
          </a:p>
          <a:p>
            <a:pPr lvl="2"/>
            <a:r>
              <a:t>Body Level Three</a:t>
            </a:r>
          </a:p>
          <a:p>
            <a:pPr lvl="3"/>
            <a:r>
              <a:t>Body Level Four</a:t>
            </a:r>
          </a:p>
          <a:p>
            <a:pPr lvl="4"/>
            <a:r>
              <a:t>Body Level Five</a:t>
            </a:r>
          </a:p>
        </p:txBody>
      </p:sp>
      <p:sp>
        <p:nvSpPr>
          <p:cNvPr id="115" name="Text Placeholder 4"/>
          <p:cNvSpPr>
            <a:spLocks noGrp="1"/>
          </p:cNvSpPr>
          <p:nvPr>
            <p:ph type="body" sz="quarter" idx="21"/>
          </p:nvPr>
        </p:nvSpPr>
        <p:spPr>
          <a:xfrm>
            <a:off x="6169023" y="1806038"/>
            <a:ext cx="5183189" cy="584550"/>
          </a:xfrm>
          <a:prstGeom prst="rect">
            <a:avLst/>
          </a:prstGeom>
        </p:spPr>
        <p:txBody>
          <a:bodyPr anchor="b"/>
          <a:lstStyle/>
          <a:p>
            <a:pPr marL="0" indent="0">
              <a:buSzTx/>
              <a:buFontTx/>
              <a:buNone/>
              <a:defRPr sz="1800" b="1" cap="all" spc="600"/>
            </a:pPr>
            <a:endParaRPr/>
          </a:p>
        </p:txBody>
      </p:sp>
      <p:sp>
        <p:nvSpPr>
          <p:cNvPr id="11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hree Content">
    <p:spTree>
      <p:nvGrpSpPr>
        <p:cNvPr id="1" name=""/>
        <p:cNvGrpSpPr/>
        <p:nvPr/>
      </p:nvGrpSpPr>
      <p:grpSpPr>
        <a:xfrm>
          <a:off x="0" y="0"/>
          <a:ext cx="0" cy="0"/>
          <a:chOff x="0" y="0"/>
          <a:chExt cx="0" cy="0"/>
        </a:xfrm>
      </p:grpSpPr>
      <p:sp>
        <p:nvSpPr>
          <p:cNvPr id="123" name="Title Text"/>
          <p:cNvSpPr txBox="1">
            <a:spLocks noGrp="1"/>
          </p:cNvSpPr>
          <p:nvPr>
            <p:ph type="title"/>
          </p:nvPr>
        </p:nvSpPr>
        <p:spPr>
          <a:xfrm>
            <a:off x="839787" y="665628"/>
            <a:ext cx="10515601" cy="818996"/>
          </a:xfrm>
          <a:prstGeom prst="rect">
            <a:avLst/>
          </a:prstGeom>
        </p:spPr>
        <p:txBody>
          <a:bodyPr/>
          <a:lstStyle/>
          <a:p>
            <a:r>
              <a:t>Title Text</a:t>
            </a:r>
          </a:p>
        </p:txBody>
      </p:sp>
      <p:sp>
        <p:nvSpPr>
          <p:cNvPr id="124" name="Body Level One…"/>
          <p:cNvSpPr txBox="1">
            <a:spLocks noGrp="1"/>
          </p:cNvSpPr>
          <p:nvPr>
            <p:ph type="body" sz="quarter" idx="1"/>
          </p:nvPr>
        </p:nvSpPr>
        <p:spPr>
          <a:xfrm>
            <a:off x="836612" y="1806038"/>
            <a:ext cx="3200401" cy="584549"/>
          </a:xfrm>
          <a:prstGeom prst="rect">
            <a:avLst/>
          </a:prstGeom>
        </p:spPr>
        <p:txBody>
          <a:bodyPr anchor="b"/>
          <a:lstStyle>
            <a:lvl1pPr marL="0" indent="0">
              <a:buSzTx/>
              <a:buFontTx/>
              <a:buNone/>
              <a:defRPr sz="1800" b="1" cap="all" spc="600"/>
            </a:lvl1pPr>
            <a:lvl2pPr indent="457200">
              <a:buFontTx/>
              <a:defRPr sz="1800" b="1" cap="all" spc="600"/>
            </a:lvl2pPr>
            <a:lvl3pPr marL="0" indent="914400">
              <a:buSzTx/>
              <a:buFontTx/>
              <a:buNone/>
              <a:defRPr sz="1800" b="1" cap="all" spc="600"/>
            </a:lvl3pPr>
            <a:lvl4pPr indent="1371600">
              <a:buFontTx/>
              <a:defRPr sz="1800" b="1" cap="all" spc="600"/>
            </a:lvl4pPr>
            <a:lvl5pPr marL="0" indent="1828800">
              <a:buSzTx/>
              <a:buFontTx/>
              <a:buNone/>
              <a:defRPr sz="1800" b="1" cap="all" spc="600"/>
            </a:lvl5pPr>
          </a:lstStyle>
          <a:p>
            <a:r>
              <a:t>Body Level One</a:t>
            </a:r>
          </a:p>
          <a:p>
            <a:pPr lvl="1"/>
            <a:r>
              <a:t>Body Level Two</a:t>
            </a:r>
          </a:p>
          <a:p>
            <a:pPr lvl="2"/>
            <a:r>
              <a:t>Body Level Three</a:t>
            </a:r>
          </a:p>
          <a:p>
            <a:pPr lvl="3"/>
            <a:r>
              <a:t>Body Level Four</a:t>
            </a:r>
          </a:p>
          <a:p>
            <a:pPr lvl="4"/>
            <a:r>
              <a:t>Body Level Five</a:t>
            </a:r>
          </a:p>
        </p:txBody>
      </p:sp>
      <p:sp>
        <p:nvSpPr>
          <p:cNvPr id="125" name="Text Placeholder 4"/>
          <p:cNvSpPr>
            <a:spLocks noGrp="1"/>
          </p:cNvSpPr>
          <p:nvPr>
            <p:ph type="body" sz="quarter" idx="21"/>
          </p:nvPr>
        </p:nvSpPr>
        <p:spPr>
          <a:xfrm>
            <a:off x="4495800" y="1800574"/>
            <a:ext cx="3200400" cy="584550"/>
          </a:xfrm>
          <a:prstGeom prst="rect">
            <a:avLst/>
          </a:prstGeom>
        </p:spPr>
        <p:txBody>
          <a:bodyPr anchor="b"/>
          <a:lstStyle/>
          <a:p>
            <a:pPr marL="0" indent="0">
              <a:buSzTx/>
              <a:buFontTx/>
              <a:buNone/>
              <a:defRPr sz="1800" b="1" cap="all" spc="600"/>
            </a:pPr>
            <a:endParaRPr/>
          </a:p>
        </p:txBody>
      </p:sp>
      <p:sp>
        <p:nvSpPr>
          <p:cNvPr id="126" name="Text Placeholder 4"/>
          <p:cNvSpPr>
            <a:spLocks noGrp="1"/>
          </p:cNvSpPr>
          <p:nvPr>
            <p:ph type="body" sz="quarter" idx="22"/>
          </p:nvPr>
        </p:nvSpPr>
        <p:spPr>
          <a:xfrm>
            <a:off x="8151814" y="1802951"/>
            <a:ext cx="3200401" cy="584550"/>
          </a:xfrm>
          <a:prstGeom prst="rect">
            <a:avLst/>
          </a:prstGeom>
        </p:spPr>
        <p:txBody>
          <a:bodyPr anchor="b"/>
          <a:lstStyle/>
          <a:p>
            <a:pPr marL="0" indent="0">
              <a:buSzTx/>
              <a:buFontTx/>
              <a:buNone/>
              <a:defRPr sz="1800" b="1" cap="all" spc="600"/>
            </a:pPr>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Summary">
    <p:spTree>
      <p:nvGrpSpPr>
        <p:cNvPr id="1" name=""/>
        <p:cNvGrpSpPr/>
        <p:nvPr/>
      </p:nvGrpSpPr>
      <p:grpSpPr>
        <a:xfrm>
          <a:off x="0" y="0"/>
          <a:ext cx="0" cy="0"/>
          <a:chOff x="0" y="0"/>
          <a:chExt cx="0" cy="0"/>
        </a:xfrm>
      </p:grpSpPr>
      <p:sp>
        <p:nvSpPr>
          <p:cNvPr id="134" name="Rectangle 4"/>
          <p:cNvSpPr/>
          <p:nvPr/>
        </p:nvSpPr>
        <p:spPr>
          <a:xfrm>
            <a:off x="0" y="0"/>
            <a:ext cx="12192000" cy="6858000"/>
          </a:xfrm>
          <a:prstGeom prst="rect">
            <a:avLst/>
          </a:prstGeom>
          <a:solidFill>
            <a:srgbClr val="081B19"/>
          </a:solidFill>
          <a:ln w="12700">
            <a:miter lim="400000"/>
          </a:ln>
        </p:spPr>
        <p:txBody>
          <a:bodyPr lIns="45719" rIns="45719" anchor="ctr"/>
          <a:lstStyle/>
          <a:p>
            <a:pPr algn="ctr">
              <a:defRPr>
                <a:solidFill>
                  <a:srgbClr val="FFFFFF"/>
                </a:solidFill>
              </a:defRPr>
            </a:pPr>
            <a:endParaRPr/>
          </a:p>
        </p:txBody>
      </p:sp>
      <p:sp>
        <p:nvSpPr>
          <p:cNvPr id="135" name="Title Text"/>
          <p:cNvSpPr txBox="1">
            <a:spLocks noGrp="1"/>
          </p:cNvSpPr>
          <p:nvPr>
            <p:ph type="title"/>
          </p:nvPr>
        </p:nvSpPr>
        <p:spPr>
          <a:xfrm>
            <a:off x="647701" y="1375938"/>
            <a:ext cx="5448301" cy="1240967"/>
          </a:xfrm>
          <a:prstGeom prst="rect">
            <a:avLst/>
          </a:prstGeom>
        </p:spPr>
        <p:txBody>
          <a:bodyPr/>
          <a:lstStyle>
            <a:lvl1pPr algn="ctr"/>
          </a:lstStyle>
          <a:p>
            <a:r>
              <a:t>Title Text</a:t>
            </a:r>
          </a:p>
        </p:txBody>
      </p:sp>
      <p:sp>
        <p:nvSpPr>
          <p:cNvPr id="136" name="Body Level One…"/>
          <p:cNvSpPr txBox="1">
            <a:spLocks noGrp="1"/>
          </p:cNvSpPr>
          <p:nvPr>
            <p:ph type="body" sz="half" idx="1"/>
          </p:nvPr>
        </p:nvSpPr>
        <p:spPr>
          <a:xfrm>
            <a:off x="635001" y="2688119"/>
            <a:ext cx="5115675" cy="3507457"/>
          </a:xfrm>
          <a:prstGeom prst="rect">
            <a:avLst/>
          </a:prstGeom>
        </p:spPr>
        <p:txBody>
          <a:bodyPr/>
          <a:lstStyle>
            <a:lvl1pPr marL="0" indent="0">
              <a:buSzTx/>
              <a:buFontTx/>
              <a:buNone/>
            </a:lvl1pPr>
            <a:lvl2pPr>
              <a:buFontTx/>
            </a:lvl2pPr>
            <a:lvl3pPr>
              <a:buFontTx/>
            </a:lvl3pPr>
            <a:lvl4pPr>
              <a:buFontTx/>
            </a:lvl4pPr>
            <a:lvl5pPr>
              <a:buFontTx/>
            </a:lvl5pPr>
          </a:lstStyle>
          <a:p>
            <a:r>
              <a:t>Body Level One</a:t>
            </a:r>
          </a:p>
          <a:p>
            <a:pPr lvl="1"/>
            <a:r>
              <a:t>Body Level Two</a:t>
            </a:r>
          </a:p>
          <a:p>
            <a:pPr lvl="2"/>
            <a:r>
              <a:t>Body Level Three</a:t>
            </a:r>
          </a:p>
          <a:p>
            <a:pPr lvl="3"/>
            <a:r>
              <a:t>Body Level Four</a:t>
            </a:r>
          </a:p>
          <a:p>
            <a:pPr lvl="4"/>
            <a:r>
              <a:t>Body Level Five</a:t>
            </a:r>
          </a:p>
        </p:txBody>
      </p:sp>
      <p:sp>
        <p:nvSpPr>
          <p:cNvPr id="137" name="Picture Placeholder 11"/>
          <p:cNvSpPr>
            <a:spLocks noGrp="1"/>
          </p:cNvSpPr>
          <p:nvPr>
            <p:ph type="pic" sz="quarter" idx="21"/>
          </p:nvPr>
        </p:nvSpPr>
        <p:spPr>
          <a:xfrm>
            <a:off x="6748271" y="658368"/>
            <a:ext cx="4809745" cy="2606040"/>
          </a:xfrm>
          <a:prstGeom prst="rect">
            <a:avLst/>
          </a:prstGeom>
        </p:spPr>
        <p:txBody>
          <a:bodyPr lIns="91439" rIns="91439">
            <a:noAutofit/>
          </a:bodyPr>
          <a:lstStyle/>
          <a:p>
            <a:endParaRPr/>
          </a:p>
        </p:txBody>
      </p:sp>
      <p:sp>
        <p:nvSpPr>
          <p:cNvPr id="138" name="Picture Placeholder 11"/>
          <p:cNvSpPr>
            <a:spLocks noGrp="1"/>
          </p:cNvSpPr>
          <p:nvPr>
            <p:ph type="pic" sz="quarter" idx="22"/>
          </p:nvPr>
        </p:nvSpPr>
        <p:spPr>
          <a:xfrm>
            <a:off x="6748271" y="3584447"/>
            <a:ext cx="4809745" cy="2606041"/>
          </a:xfrm>
          <a:prstGeom prst="rect">
            <a:avLst/>
          </a:prstGeom>
        </p:spPr>
        <p:txBody>
          <a:bodyPr lIns="91439" rIns="91439">
            <a:noAutofit/>
          </a:bodyPr>
          <a:lstStyle/>
          <a:p>
            <a:endParaRPr/>
          </a:p>
        </p:txBody>
      </p:sp>
      <p:sp>
        <p:nvSpPr>
          <p:cNvPr id="139" name="Freeform: Shape 14"/>
          <p:cNvSpPr/>
          <p:nvPr/>
        </p:nvSpPr>
        <p:spPr>
          <a:xfrm flipH="1">
            <a:off x="825808" y="632197"/>
            <a:ext cx="1044474" cy="908545"/>
          </a:xfrm>
          <a:custGeom>
            <a:avLst/>
            <a:gdLst/>
            <a:ahLst/>
            <a:cxnLst>
              <a:cxn ang="0">
                <a:pos x="wd2" y="hd2"/>
              </a:cxn>
              <a:cxn ang="5400000">
                <a:pos x="wd2" y="hd2"/>
              </a:cxn>
              <a:cxn ang="10800000">
                <a:pos x="wd2" y="hd2"/>
              </a:cxn>
              <a:cxn ang="16200000">
                <a:pos x="wd2" y="hd2"/>
              </a:cxn>
            </a:cxnLst>
            <a:rect l="0" t="0" r="r" b="b"/>
            <a:pathLst>
              <a:path w="21551" h="21597" extrusionOk="0">
                <a:moveTo>
                  <a:pt x="14903" y="13468"/>
                </a:moveTo>
                <a:cubicBezTo>
                  <a:pt x="15001" y="13486"/>
                  <a:pt x="15096" y="13518"/>
                  <a:pt x="15187" y="13563"/>
                </a:cubicBezTo>
                <a:cubicBezTo>
                  <a:pt x="15117" y="13623"/>
                  <a:pt x="15044" y="13678"/>
                  <a:pt x="14969" y="13728"/>
                </a:cubicBezTo>
                <a:lnTo>
                  <a:pt x="14970" y="13728"/>
                </a:lnTo>
                <a:cubicBezTo>
                  <a:pt x="14962" y="13733"/>
                  <a:pt x="14956" y="13741"/>
                  <a:pt x="14952" y="13750"/>
                </a:cubicBezTo>
                <a:cubicBezTo>
                  <a:pt x="14327" y="15249"/>
                  <a:pt x="14006" y="15644"/>
                  <a:pt x="13772" y="15936"/>
                </a:cubicBezTo>
                <a:cubicBezTo>
                  <a:pt x="13721" y="15998"/>
                  <a:pt x="13673" y="16057"/>
                  <a:pt x="13627" y="16121"/>
                </a:cubicBezTo>
                <a:cubicBezTo>
                  <a:pt x="13596" y="16153"/>
                  <a:pt x="13529" y="16234"/>
                  <a:pt x="13361" y="16438"/>
                </a:cubicBezTo>
                <a:lnTo>
                  <a:pt x="13196" y="16637"/>
                </a:lnTo>
                <a:cubicBezTo>
                  <a:pt x="13322" y="16385"/>
                  <a:pt x="13530" y="15958"/>
                  <a:pt x="13734" y="15530"/>
                </a:cubicBezTo>
                <a:cubicBezTo>
                  <a:pt x="14043" y="14884"/>
                  <a:pt x="14144" y="14669"/>
                  <a:pt x="14165" y="14585"/>
                </a:cubicBezTo>
                <a:cubicBezTo>
                  <a:pt x="14311" y="14259"/>
                  <a:pt x="14702" y="13671"/>
                  <a:pt x="14903" y="13468"/>
                </a:cubicBezTo>
                <a:close/>
                <a:moveTo>
                  <a:pt x="15480" y="12304"/>
                </a:moveTo>
                <a:lnTo>
                  <a:pt x="15481" y="12305"/>
                </a:lnTo>
                <a:lnTo>
                  <a:pt x="15481" y="12304"/>
                </a:lnTo>
                <a:close/>
                <a:moveTo>
                  <a:pt x="12536" y="12099"/>
                </a:moveTo>
                <a:cubicBezTo>
                  <a:pt x="12580" y="12080"/>
                  <a:pt x="12637" y="12063"/>
                  <a:pt x="12710" y="12053"/>
                </a:cubicBezTo>
                <a:cubicBezTo>
                  <a:pt x="13098" y="12065"/>
                  <a:pt x="13195" y="12284"/>
                  <a:pt x="13364" y="12390"/>
                </a:cubicBezTo>
                <a:cubicBezTo>
                  <a:pt x="13523" y="12481"/>
                  <a:pt x="13692" y="12549"/>
                  <a:pt x="13865" y="12594"/>
                </a:cubicBezTo>
                <a:cubicBezTo>
                  <a:pt x="14197" y="12701"/>
                  <a:pt x="14308" y="12804"/>
                  <a:pt x="14525" y="12991"/>
                </a:cubicBezTo>
                <a:cubicBezTo>
                  <a:pt x="14483" y="13008"/>
                  <a:pt x="14138" y="13069"/>
                  <a:pt x="14095" y="13085"/>
                </a:cubicBezTo>
                <a:lnTo>
                  <a:pt x="14095" y="13085"/>
                </a:lnTo>
                <a:lnTo>
                  <a:pt x="14071" y="13094"/>
                </a:lnTo>
                <a:cubicBezTo>
                  <a:pt x="13460" y="13335"/>
                  <a:pt x="12616" y="13608"/>
                  <a:pt x="12020" y="13565"/>
                </a:cubicBezTo>
                <a:cubicBezTo>
                  <a:pt x="12024" y="13531"/>
                  <a:pt x="12030" y="13490"/>
                  <a:pt x="12037" y="13442"/>
                </a:cubicBezTo>
                <a:cubicBezTo>
                  <a:pt x="12039" y="13433"/>
                  <a:pt x="12041" y="13423"/>
                  <a:pt x="12041" y="13414"/>
                </a:cubicBezTo>
                <a:cubicBezTo>
                  <a:pt x="12103" y="13028"/>
                  <a:pt x="12253" y="12327"/>
                  <a:pt x="12343" y="12273"/>
                </a:cubicBezTo>
                <a:cubicBezTo>
                  <a:pt x="12386" y="12246"/>
                  <a:pt x="12405" y="12158"/>
                  <a:pt x="12536" y="12099"/>
                </a:cubicBezTo>
                <a:close/>
                <a:moveTo>
                  <a:pt x="16385" y="10277"/>
                </a:moveTo>
                <a:lnTo>
                  <a:pt x="16386" y="10277"/>
                </a:lnTo>
                <a:cubicBezTo>
                  <a:pt x="16376" y="10451"/>
                  <a:pt x="16284" y="10843"/>
                  <a:pt x="16162" y="11204"/>
                </a:cubicBezTo>
                <a:cubicBezTo>
                  <a:pt x="16113" y="11286"/>
                  <a:pt x="15961" y="11756"/>
                  <a:pt x="15899" y="12095"/>
                </a:cubicBezTo>
                <a:cubicBezTo>
                  <a:pt x="15888" y="11379"/>
                  <a:pt x="16249" y="10560"/>
                  <a:pt x="16385" y="10277"/>
                </a:cubicBezTo>
                <a:close/>
                <a:moveTo>
                  <a:pt x="10962" y="11509"/>
                </a:moveTo>
                <a:cubicBezTo>
                  <a:pt x="11407" y="11620"/>
                  <a:pt x="11752" y="11693"/>
                  <a:pt x="12055" y="11806"/>
                </a:cubicBezTo>
                <a:cubicBezTo>
                  <a:pt x="12166" y="11790"/>
                  <a:pt x="12217" y="11895"/>
                  <a:pt x="12122" y="12232"/>
                </a:cubicBezTo>
                <a:lnTo>
                  <a:pt x="11991" y="13222"/>
                </a:lnTo>
                <a:cubicBezTo>
                  <a:pt x="12018" y="13589"/>
                  <a:pt x="11962" y="13375"/>
                  <a:pt x="11927" y="13396"/>
                </a:cubicBezTo>
                <a:lnTo>
                  <a:pt x="11927" y="13396"/>
                </a:lnTo>
                <a:cubicBezTo>
                  <a:pt x="11884" y="13423"/>
                  <a:pt x="11781" y="13573"/>
                  <a:pt x="11734" y="13528"/>
                </a:cubicBezTo>
                <a:cubicBezTo>
                  <a:pt x="11531" y="12910"/>
                  <a:pt x="11047" y="11946"/>
                  <a:pt x="10962" y="11509"/>
                </a:cubicBezTo>
                <a:close/>
                <a:moveTo>
                  <a:pt x="15656" y="9445"/>
                </a:moveTo>
                <a:cubicBezTo>
                  <a:pt x="15655" y="9452"/>
                  <a:pt x="15655" y="9460"/>
                  <a:pt x="15655" y="9467"/>
                </a:cubicBezTo>
                <a:lnTo>
                  <a:pt x="15664" y="9454"/>
                </a:lnTo>
                <a:close/>
                <a:moveTo>
                  <a:pt x="15640" y="9209"/>
                </a:moveTo>
                <a:cubicBezTo>
                  <a:pt x="15650" y="9390"/>
                  <a:pt x="15697" y="9438"/>
                  <a:pt x="15735" y="9426"/>
                </a:cubicBezTo>
                <a:cubicBezTo>
                  <a:pt x="15641" y="9607"/>
                  <a:pt x="15568" y="9619"/>
                  <a:pt x="15640" y="9209"/>
                </a:cubicBezTo>
                <a:close/>
                <a:moveTo>
                  <a:pt x="16763" y="8701"/>
                </a:moveTo>
                <a:cubicBezTo>
                  <a:pt x="16781" y="9729"/>
                  <a:pt x="15526" y="10834"/>
                  <a:pt x="15755" y="12439"/>
                </a:cubicBezTo>
                <a:cubicBezTo>
                  <a:pt x="15753" y="13592"/>
                  <a:pt x="15582" y="12494"/>
                  <a:pt x="15506" y="12315"/>
                </a:cubicBezTo>
                <a:lnTo>
                  <a:pt x="15481" y="12305"/>
                </a:lnTo>
                <a:lnTo>
                  <a:pt x="15477" y="12387"/>
                </a:lnTo>
                <a:cubicBezTo>
                  <a:pt x="15496" y="12617"/>
                  <a:pt x="15675" y="13026"/>
                  <a:pt x="15150" y="12206"/>
                </a:cubicBezTo>
                <a:cubicBezTo>
                  <a:pt x="14728" y="11749"/>
                  <a:pt x="13368" y="10386"/>
                  <a:pt x="13364" y="10133"/>
                </a:cubicBezTo>
                <a:cubicBezTo>
                  <a:pt x="13364" y="10024"/>
                  <a:pt x="13781" y="10354"/>
                  <a:pt x="14239" y="10678"/>
                </a:cubicBezTo>
                <a:lnTo>
                  <a:pt x="14229" y="10662"/>
                </a:lnTo>
                <a:cubicBezTo>
                  <a:pt x="14771" y="11037"/>
                  <a:pt x="15688" y="13262"/>
                  <a:pt x="15267" y="11249"/>
                </a:cubicBezTo>
                <a:cubicBezTo>
                  <a:pt x="15543" y="10994"/>
                  <a:pt x="15051" y="11222"/>
                  <a:pt x="15079" y="10851"/>
                </a:cubicBezTo>
                <a:cubicBezTo>
                  <a:pt x="14926" y="10792"/>
                  <a:pt x="14702" y="10883"/>
                  <a:pt x="14267" y="10207"/>
                </a:cubicBezTo>
                <a:cubicBezTo>
                  <a:pt x="14411" y="10231"/>
                  <a:pt x="15103" y="11159"/>
                  <a:pt x="14983" y="10637"/>
                </a:cubicBezTo>
                <a:cubicBezTo>
                  <a:pt x="15070" y="10770"/>
                  <a:pt x="15122" y="10976"/>
                  <a:pt x="15333" y="10880"/>
                </a:cubicBezTo>
                <a:cubicBezTo>
                  <a:pt x="15106" y="10482"/>
                  <a:pt x="14973" y="10345"/>
                  <a:pt x="14971" y="9770"/>
                </a:cubicBezTo>
                <a:cubicBezTo>
                  <a:pt x="15023" y="9664"/>
                  <a:pt x="15110" y="9495"/>
                  <a:pt x="15110" y="9495"/>
                </a:cubicBezTo>
                <a:cubicBezTo>
                  <a:pt x="15113" y="9497"/>
                  <a:pt x="15115" y="9500"/>
                  <a:pt x="15117" y="9504"/>
                </a:cubicBezTo>
                <a:cubicBezTo>
                  <a:pt x="15526" y="8863"/>
                  <a:pt x="15508" y="9984"/>
                  <a:pt x="15559" y="10529"/>
                </a:cubicBezTo>
                <a:cubicBezTo>
                  <a:pt x="15691" y="10206"/>
                  <a:pt x="16245" y="9553"/>
                  <a:pt x="15674" y="9933"/>
                </a:cubicBezTo>
                <a:cubicBezTo>
                  <a:pt x="16171" y="9360"/>
                  <a:pt x="15941" y="10156"/>
                  <a:pt x="15605" y="10500"/>
                </a:cubicBezTo>
                <a:cubicBezTo>
                  <a:pt x="15478" y="10674"/>
                  <a:pt x="15433" y="10734"/>
                  <a:pt x="15389" y="10882"/>
                </a:cubicBezTo>
                <a:cubicBezTo>
                  <a:pt x="15474" y="10828"/>
                  <a:pt x="15553" y="10764"/>
                  <a:pt x="15626" y="10692"/>
                </a:cubicBezTo>
                <a:cubicBezTo>
                  <a:pt x="15656" y="10999"/>
                  <a:pt x="15910" y="10540"/>
                  <a:pt x="15999" y="10470"/>
                </a:cubicBezTo>
                <a:cubicBezTo>
                  <a:pt x="15892" y="10104"/>
                  <a:pt x="16573" y="8970"/>
                  <a:pt x="16763" y="8701"/>
                </a:cubicBezTo>
                <a:close/>
                <a:moveTo>
                  <a:pt x="9467" y="11090"/>
                </a:moveTo>
                <a:cubicBezTo>
                  <a:pt x="8985" y="11729"/>
                  <a:pt x="6501" y="13697"/>
                  <a:pt x="6003" y="14116"/>
                </a:cubicBezTo>
                <a:cubicBezTo>
                  <a:pt x="5486" y="14552"/>
                  <a:pt x="4952" y="15003"/>
                  <a:pt x="4451" y="15375"/>
                </a:cubicBezTo>
                <a:lnTo>
                  <a:pt x="4482" y="15436"/>
                </a:lnTo>
                <a:cubicBezTo>
                  <a:pt x="5483" y="14846"/>
                  <a:pt x="9121" y="11920"/>
                  <a:pt x="9549" y="11120"/>
                </a:cubicBezTo>
                <a:cubicBezTo>
                  <a:pt x="9521" y="11120"/>
                  <a:pt x="9496" y="11091"/>
                  <a:pt x="9467" y="11090"/>
                </a:cubicBezTo>
                <a:close/>
                <a:moveTo>
                  <a:pt x="14190" y="9396"/>
                </a:moveTo>
                <a:cubicBezTo>
                  <a:pt x="14436" y="9407"/>
                  <a:pt x="14724" y="9723"/>
                  <a:pt x="14826" y="10019"/>
                </a:cubicBezTo>
                <a:cubicBezTo>
                  <a:pt x="14850" y="10088"/>
                  <a:pt x="14879" y="10204"/>
                  <a:pt x="14841" y="10287"/>
                </a:cubicBezTo>
                <a:cubicBezTo>
                  <a:pt x="14813" y="10233"/>
                  <a:pt x="14778" y="10185"/>
                  <a:pt x="14737" y="10143"/>
                </a:cubicBezTo>
                <a:cubicBezTo>
                  <a:pt x="14732" y="10139"/>
                  <a:pt x="14643" y="10126"/>
                  <a:pt x="14643" y="10126"/>
                </a:cubicBezTo>
                <a:cubicBezTo>
                  <a:pt x="14612" y="10052"/>
                  <a:pt x="14560" y="9992"/>
                  <a:pt x="14496" y="9955"/>
                </a:cubicBezTo>
                <a:lnTo>
                  <a:pt x="14422" y="9903"/>
                </a:lnTo>
                <a:lnTo>
                  <a:pt x="14451" y="9996"/>
                </a:lnTo>
                <a:cubicBezTo>
                  <a:pt x="14475" y="10076"/>
                  <a:pt x="14654" y="10184"/>
                  <a:pt x="14654" y="10184"/>
                </a:cubicBezTo>
                <a:cubicBezTo>
                  <a:pt x="14624" y="10206"/>
                  <a:pt x="14587" y="10210"/>
                  <a:pt x="14554" y="10195"/>
                </a:cubicBezTo>
                <a:cubicBezTo>
                  <a:pt x="14384" y="10123"/>
                  <a:pt x="14218" y="9646"/>
                  <a:pt x="14190" y="9397"/>
                </a:cubicBezTo>
                <a:close/>
                <a:moveTo>
                  <a:pt x="12636" y="9474"/>
                </a:moveTo>
                <a:cubicBezTo>
                  <a:pt x="12688" y="9469"/>
                  <a:pt x="12882" y="9565"/>
                  <a:pt x="13446" y="10691"/>
                </a:cubicBezTo>
                <a:lnTo>
                  <a:pt x="13459" y="10707"/>
                </a:lnTo>
                <a:cubicBezTo>
                  <a:pt x="13733" y="10968"/>
                  <a:pt x="14001" y="11353"/>
                  <a:pt x="14286" y="11759"/>
                </a:cubicBezTo>
                <a:cubicBezTo>
                  <a:pt x="14500" y="12078"/>
                  <a:pt x="14729" y="12384"/>
                  <a:pt x="14971" y="12675"/>
                </a:cubicBezTo>
                <a:cubicBezTo>
                  <a:pt x="14443" y="12444"/>
                  <a:pt x="13741" y="12324"/>
                  <a:pt x="13313" y="12054"/>
                </a:cubicBezTo>
                <a:cubicBezTo>
                  <a:pt x="13293" y="12041"/>
                  <a:pt x="12911" y="11772"/>
                  <a:pt x="12808" y="11772"/>
                </a:cubicBezTo>
                <a:cubicBezTo>
                  <a:pt x="12793" y="11772"/>
                  <a:pt x="12778" y="11773"/>
                  <a:pt x="12763" y="11775"/>
                </a:cubicBezTo>
                <a:cubicBezTo>
                  <a:pt x="12761" y="11741"/>
                  <a:pt x="12754" y="11708"/>
                  <a:pt x="12743" y="11677"/>
                </a:cubicBezTo>
                <a:cubicBezTo>
                  <a:pt x="12738" y="11661"/>
                  <a:pt x="12726" y="11648"/>
                  <a:pt x="12712" y="11644"/>
                </a:cubicBezTo>
                <a:cubicBezTo>
                  <a:pt x="12648" y="11626"/>
                  <a:pt x="12597" y="11612"/>
                  <a:pt x="12552" y="11601"/>
                </a:cubicBezTo>
                <a:cubicBezTo>
                  <a:pt x="12413" y="11566"/>
                  <a:pt x="12413" y="11561"/>
                  <a:pt x="12415" y="11531"/>
                </a:cubicBezTo>
                <a:cubicBezTo>
                  <a:pt x="12417" y="11500"/>
                  <a:pt x="12428" y="11208"/>
                  <a:pt x="12436" y="10980"/>
                </a:cubicBezTo>
                <a:cubicBezTo>
                  <a:pt x="12442" y="10831"/>
                  <a:pt x="12447" y="10707"/>
                  <a:pt x="12447" y="10702"/>
                </a:cubicBezTo>
                <a:cubicBezTo>
                  <a:pt x="12451" y="10681"/>
                  <a:pt x="12454" y="10647"/>
                  <a:pt x="12460" y="10587"/>
                </a:cubicBezTo>
                <a:cubicBezTo>
                  <a:pt x="12552" y="9717"/>
                  <a:pt x="12609" y="9514"/>
                  <a:pt x="12636" y="9474"/>
                </a:cubicBezTo>
                <a:close/>
                <a:moveTo>
                  <a:pt x="14821" y="8448"/>
                </a:moveTo>
                <a:cubicBezTo>
                  <a:pt x="14901" y="8376"/>
                  <a:pt x="14996" y="8577"/>
                  <a:pt x="15207" y="8958"/>
                </a:cubicBezTo>
                <a:cubicBezTo>
                  <a:pt x="15208" y="9035"/>
                  <a:pt x="15188" y="9110"/>
                  <a:pt x="15149" y="9172"/>
                </a:cubicBezTo>
                <a:cubicBezTo>
                  <a:pt x="15137" y="9217"/>
                  <a:pt x="15101" y="9249"/>
                  <a:pt x="15060" y="9251"/>
                </a:cubicBezTo>
                <a:cubicBezTo>
                  <a:pt x="15016" y="9262"/>
                  <a:pt x="14971" y="9234"/>
                  <a:pt x="14939" y="9136"/>
                </a:cubicBezTo>
                <a:cubicBezTo>
                  <a:pt x="14947" y="9168"/>
                  <a:pt x="14919" y="9292"/>
                  <a:pt x="14944" y="9331"/>
                </a:cubicBezTo>
                <a:lnTo>
                  <a:pt x="14989" y="9335"/>
                </a:lnTo>
                <a:lnTo>
                  <a:pt x="14990" y="9335"/>
                </a:lnTo>
                <a:lnTo>
                  <a:pt x="14990" y="9335"/>
                </a:lnTo>
                <a:lnTo>
                  <a:pt x="14989" y="9335"/>
                </a:lnTo>
                <a:lnTo>
                  <a:pt x="14892" y="9507"/>
                </a:lnTo>
                <a:cubicBezTo>
                  <a:pt x="14879" y="9573"/>
                  <a:pt x="14891" y="9647"/>
                  <a:pt x="14946" y="9732"/>
                </a:cubicBezTo>
                <a:cubicBezTo>
                  <a:pt x="14680" y="9650"/>
                  <a:pt x="14633" y="9341"/>
                  <a:pt x="14630" y="9082"/>
                </a:cubicBezTo>
                <a:cubicBezTo>
                  <a:pt x="14640" y="9037"/>
                  <a:pt x="14672" y="8892"/>
                  <a:pt x="14672" y="8892"/>
                </a:cubicBezTo>
                <a:cubicBezTo>
                  <a:pt x="14731" y="8632"/>
                  <a:pt x="14773" y="8491"/>
                  <a:pt x="14821" y="8448"/>
                </a:cubicBezTo>
                <a:close/>
                <a:moveTo>
                  <a:pt x="12847" y="9021"/>
                </a:moveTo>
                <a:cubicBezTo>
                  <a:pt x="13186" y="9229"/>
                  <a:pt x="13504" y="9594"/>
                  <a:pt x="13811" y="9947"/>
                </a:cubicBezTo>
                <a:lnTo>
                  <a:pt x="13811" y="9947"/>
                </a:lnTo>
                <a:cubicBezTo>
                  <a:pt x="14039" y="10222"/>
                  <a:pt x="14284" y="10477"/>
                  <a:pt x="14544" y="10710"/>
                </a:cubicBezTo>
                <a:cubicBezTo>
                  <a:pt x="14516" y="10719"/>
                  <a:pt x="14127" y="10478"/>
                  <a:pt x="14118" y="10480"/>
                </a:cubicBezTo>
                <a:cubicBezTo>
                  <a:pt x="14015" y="10319"/>
                  <a:pt x="13828" y="10165"/>
                  <a:pt x="13630" y="10002"/>
                </a:cubicBezTo>
                <a:cubicBezTo>
                  <a:pt x="13304" y="9733"/>
                  <a:pt x="12936" y="9429"/>
                  <a:pt x="12847" y="9021"/>
                </a:cubicBezTo>
                <a:close/>
                <a:moveTo>
                  <a:pt x="15457" y="8015"/>
                </a:moveTo>
                <a:cubicBezTo>
                  <a:pt x="15643" y="8214"/>
                  <a:pt x="15421" y="8639"/>
                  <a:pt x="15373" y="8785"/>
                </a:cubicBezTo>
                <a:cubicBezTo>
                  <a:pt x="15630" y="8609"/>
                  <a:pt x="15814" y="8160"/>
                  <a:pt x="15847" y="8288"/>
                </a:cubicBezTo>
                <a:cubicBezTo>
                  <a:pt x="16063" y="8420"/>
                  <a:pt x="15915" y="9021"/>
                  <a:pt x="15774" y="9343"/>
                </a:cubicBezTo>
                <a:cubicBezTo>
                  <a:pt x="15770" y="9297"/>
                  <a:pt x="15746" y="9257"/>
                  <a:pt x="15710" y="9236"/>
                </a:cubicBezTo>
                <a:cubicBezTo>
                  <a:pt x="15573" y="9141"/>
                  <a:pt x="15841" y="8834"/>
                  <a:pt x="15704" y="8635"/>
                </a:cubicBezTo>
                <a:cubicBezTo>
                  <a:pt x="15570" y="8966"/>
                  <a:pt x="15503" y="9503"/>
                  <a:pt x="15238" y="8886"/>
                </a:cubicBezTo>
                <a:cubicBezTo>
                  <a:pt x="15217" y="8841"/>
                  <a:pt x="14855" y="7984"/>
                  <a:pt x="15059" y="8381"/>
                </a:cubicBezTo>
                <a:cubicBezTo>
                  <a:pt x="15234" y="8428"/>
                  <a:pt x="15231" y="8933"/>
                  <a:pt x="15298" y="8900"/>
                </a:cubicBezTo>
                <a:lnTo>
                  <a:pt x="15298" y="8899"/>
                </a:lnTo>
                <a:cubicBezTo>
                  <a:pt x="15376" y="8845"/>
                  <a:pt x="15401" y="8729"/>
                  <a:pt x="15356" y="8639"/>
                </a:cubicBezTo>
                <a:cubicBezTo>
                  <a:pt x="15512" y="8484"/>
                  <a:pt x="15396" y="8199"/>
                  <a:pt x="15457" y="8015"/>
                </a:cubicBezTo>
                <a:close/>
                <a:moveTo>
                  <a:pt x="14383" y="8268"/>
                </a:moveTo>
                <a:cubicBezTo>
                  <a:pt x="14621" y="8407"/>
                  <a:pt x="14588" y="8516"/>
                  <a:pt x="14541" y="8666"/>
                </a:cubicBezTo>
                <a:cubicBezTo>
                  <a:pt x="14507" y="8780"/>
                  <a:pt x="14521" y="9203"/>
                  <a:pt x="14528" y="9319"/>
                </a:cubicBezTo>
                <a:cubicBezTo>
                  <a:pt x="14528" y="9339"/>
                  <a:pt x="14531" y="9363"/>
                  <a:pt x="14532" y="9380"/>
                </a:cubicBezTo>
                <a:lnTo>
                  <a:pt x="14522" y="9373"/>
                </a:lnTo>
                <a:cubicBezTo>
                  <a:pt x="14492" y="9341"/>
                  <a:pt x="14489" y="9241"/>
                  <a:pt x="14486" y="9156"/>
                </a:cubicBezTo>
                <a:cubicBezTo>
                  <a:pt x="14491" y="9079"/>
                  <a:pt x="14478" y="9001"/>
                  <a:pt x="14449" y="8931"/>
                </a:cubicBezTo>
                <a:lnTo>
                  <a:pt x="14435" y="8909"/>
                </a:lnTo>
                <a:lnTo>
                  <a:pt x="14413" y="8919"/>
                </a:lnTo>
                <a:cubicBezTo>
                  <a:pt x="14319" y="8960"/>
                  <a:pt x="14332" y="9051"/>
                  <a:pt x="14341" y="9113"/>
                </a:cubicBezTo>
                <a:cubicBezTo>
                  <a:pt x="14349" y="9174"/>
                  <a:pt x="14355" y="9214"/>
                  <a:pt x="14283" y="9228"/>
                </a:cubicBezTo>
                <a:lnTo>
                  <a:pt x="14265" y="9240"/>
                </a:lnTo>
                <a:cubicBezTo>
                  <a:pt x="14258" y="9234"/>
                  <a:pt x="14207" y="9159"/>
                  <a:pt x="14207" y="9159"/>
                </a:cubicBezTo>
                <a:cubicBezTo>
                  <a:pt x="14207" y="9159"/>
                  <a:pt x="14277" y="9214"/>
                  <a:pt x="14282" y="9212"/>
                </a:cubicBezTo>
                <a:lnTo>
                  <a:pt x="14282" y="9211"/>
                </a:lnTo>
                <a:cubicBezTo>
                  <a:pt x="14318" y="9197"/>
                  <a:pt x="14313" y="9159"/>
                  <a:pt x="14282" y="8947"/>
                </a:cubicBezTo>
                <a:cubicBezTo>
                  <a:pt x="14278" y="8875"/>
                  <a:pt x="14280" y="8804"/>
                  <a:pt x="14286" y="8733"/>
                </a:cubicBezTo>
                <a:cubicBezTo>
                  <a:pt x="14313" y="8627"/>
                  <a:pt x="14348" y="8496"/>
                  <a:pt x="14309" y="8416"/>
                </a:cubicBezTo>
                <a:cubicBezTo>
                  <a:pt x="14299" y="8397"/>
                  <a:pt x="14360" y="8312"/>
                  <a:pt x="14372" y="8288"/>
                </a:cubicBezTo>
                <a:cubicBezTo>
                  <a:pt x="14375" y="8281"/>
                  <a:pt x="14379" y="8274"/>
                  <a:pt x="14383" y="8268"/>
                </a:cubicBezTo>
                <a:close/>
                <a:moveTo>
                  <a:pt x="12517" y="8637"/>
                </a:moveTo>
                <a:cubicBezTo>
                  <a:pt x="12772" y="9092"/>
                  <a:pt x="13026" y="9596"/>
                  <a:pt x="13265" y="10078"/>
                </a:cubicBezTo>
                <a:cubicBezTo>
                  <a:pt x="12961" y="9639"/>
                  <a:pt x="12710" y="9154"/>
                  <a:pt x="12517" y="8638"/>
                </a:cubicBezTo>
                <a:close/>
                <a:moveTo>
                  <a:pt x="15666" y="7385"/>
                </a:moveTo>
                <a:cubicBezTo>
                  <a:pt x="15675" y="7382"/>
                  <a:pt x="15678" y="7384"/>
                  <a:pt x="15678" y="7384"/>
                </a:cubicBezTo>
                <a:lnTo>
                  <a:pt x="15678" y="7384"/>
                </a:lnTo>
                <a:cubicBezTo>
                  <a:pt x="15851" y="7525"/>
                  <a:pt x="15337" y="8172"/>
                  <a:pt x="15398" y="7700"/>
                </a:cubicBezTo>
                <a:cubicBezTo>
                  <a:pt x="15568" y="7439"/>
                  <a:pt x="15641" y="7392"/>
                  <a:pt x="15666" y="7385"/>
                </a:cubicBezTo>
                <a:close/>
                <a:moveTo>
                  <a:pt x="9301" y="9101"/>
                </a:moveTo>
                <a:cubicBezTo>
                  <a:pt x="9328" y="9089"/>
                  <a:pt x="9320" y="9524"/>
                  <a:pt x="9325" y="9616"/>
                </a:cubicBezTo>
                <a:cubicBezTo>
                  <a:pt x="9327" y="9727"/>
                  <a:pt x="9346" y="9837"/>
                  <a:pt x="9382" y="9940"/>
                </a:cubicBezTo>
                <a:cubicBezTo>
                  <a:pt x="9316" y="9986"/>
                  <a:pt x="9237" y="10021"/>
                  <a:pt x="9191" y="9964"/>
                </a:cubicBezTo>
                <a:cubicBezTo>
                  <a:pt x="9103" y="9861"/>
                  <a:pt x="9188" y="9823"/>
                  <a:pt x="9261" y="9292"/>
                </a:cubicBezTo>
                <a:lnTo>
                  <a:pt x="9261" y="9291"/>
                </a:lnTo>
                <a:cubicBezTo>
                  <a:pt x="9279" y="9158"/>
                  <a:pt x="9292" y="9105"/>
                  <a:pt x="9301" y="9101"/>
                </a:cubicBezTo>
                <a:close/>
                <a:moveTo>
                  <a:pt x="14512" y="7081"/>
                </a:moveTo>
                <a:cubicBezTo>
                  <a:pt x="14569" y="7115"/>
                  <a:pt x="14608" y="7227"/>
                  <a:pt x="14652" y="7372"/>
                </a:cubicBezTo>
                <a:cubicBezTo>
                  <a:pt x="14667" y="7423"/>
                  <a:pt x="14682" y="7472"/>
                  <a:pt x="14701" y="7521"/>
                </a:cubicBezTo>
                <a:cubicBezTo>
                  <a:pt x="14737" y="7591"/>
                  <a:pt x="14790" y="7677"/>
                  <a:pt x="14830" y="7686"/>
                </a:cubicBezTo>
                <a:cubicBezTo>
                  <a:pt x="14849" y="7694"/>
                  <a:pt x="14870" y="7692"/>
                  <a:pt x="14887" y="7681"/>
                </a:cubicBezTo>
                <a:cubicBezTo>
                  <a:pt x="14945" y="7644"/>
                  <a:pt x="14985" y="7505"/>
                  <a:pt x="15006" y="7405"/>
                </a:cubicBezTo>
                <a:cubicBezTo>
                  <a:pt x="15161" y="7566"/>
                  <a:pt x="15186" y="7769"/>
                  <a:pt x="15170" y="8011"/>
                </a:cubicBezTo>
                <a:cubicBezTo>
                  <a:pt x="15157" y="7984"/>
                  <a:pt x="15142" y="7957"/>
                  <a:pt x="15125" y="7932"/>
                </a:cubicBezTo>
                <a:cubicBezTo>
                  <a:pt x="15110" y="7909"/>
                  <a:pt x="15082" y="7904"/>
                  <a:pt x="15062" y="7922"/>
                </a:cubicBezTo>
                <a:cubicBezTo>
                  <a:pt x="15050" y="7932"/>
                  <a:pt x="15043" y="7948"/>
                  <a:pt x="15044" y="7966"/>
                </a:cubicBezTo>
                <a:cubicBezTo>
                  <a:pt x="15050" y="8011"/>
                  <a:pt x="15032" y="8056"/>
                  <a:pt x="14999" y="8082"/>
                </a:cubicBezTo>
                <a:cubicBezTo>
                  <a:pt x="14967" y="8098"/>
                  <a:pt x="14930" y="8092"/>
                  <a:pt x="14903" y="8066"/>
                </a:cubicBezTo>
                <a:cubicBezTo>
                  <a:pt x="14883" y="8049"/>
                  <a:pt x="14854" y="8054"/>
                  <a:pt x="14839" y="8077"/>
                </a:cubicBezTo>
                <a:cubicBezTo>
                  <a:pt x="14830" y="8091"/>
                  <a:pt x="14828" y="8110"/>
                  <a:pt x="14833" y="8127"/>
                </a:cubicBezTo>
                <a:cubicBezTo>
                  <a:pt x="14836" y="8136"/>
                  <a:pt x="14838" y="8142"/>
                  <a:pt x="14839" y="8146"/>
                </a:cubicBezTo>
                <a:cubicBezTo>
                  <a:pt x="14834" y="8150"/>
                  <a:pt x="14830" y="8155"/>
                  <a:pt x="14827" y="8161"/>
                </a:cubicBezTo>
                <a:cubicBezTo>
                  <a:pt x="14741" y="8312"/>
                  <a:pt x="14693" y="8328"/>
                  <a:pt x="14681" y="8321"/>
                </a:cubicBezTo>
                <a:cubicBezTo>
                  <a:pt x="14628" y="8290"/>
                  <a:pt x="14607" y="7993"/>
                  <a:pt x="14678" y="7784"/>
                </a:cubicBezTo>
                <a:cubicBezTo>
                  <a:pt x="14686" y="7758"/>
                  <a:pt x="14675" y="7729"/>
                  <a:pt x="14653" y="7718"/>
                </a:cubicBezTo>
                <a:cubicBezTo>
                  <a:pt x="14648" y="7715"/>
                  <a:pt x="14641" y="7714"/>
                  <a:pt x="14635" y="7713"/>
                </a:cubicBezTo>
                <a:cubicBezTo>
                  <a:pt x="14618" y="7713"/>
                  <a:pt x="14603" y="7724"/>
                  <a:pt x="14595" y="7742"/>
                </a:cubicBezTo>
                <a:cubicBezTo>
                  <a:pt x="14571" y="7789"/>
                  <a:pt x="14543" y="7834"/>
                  <a:pt x="14511" y="7874"/>
                </a:cubicBezTo>
                <a:cubicBezTo>
                  <a:pt x="14502" y="7886"/>
                  <a:pt x="14494" y="7897"/>
                  <a:pt x="14486" y="7909"/>
                </a:cubicBezTo>
                <a:cubicBezTo>
                  <a:pt x="14415" y="7787"/>
                  <a:pt x="14445" y="7615"/>
                  <a:pt x="14476" y="7435"/>
                </a:cubicBezTo>
                <a:lnTo>
                  <a:pt x="14476" y="7434"/>
                </a:lnTo>
                <a:cubicBezTo>
                  <a:pt x="14501" y="7318"/>
                  <a:pt x="14513" y="7200"/>
                  <a:pt x="14512" y="7081"/>
                </a:cubicBezTo>
                <a:close/>
                <a:moveTo>
                  <a:pt x="13364" y="7451"/>
                </a:moveTo>
                <a:cubicBezTo>
                  <a:pt x="13372" y="7458"/>
                  <a:pt x="13383" y="7462"/>
                  <a:pt x="13393" y="7463"/>
                </a:cubicBezTo>
                <a:lnTo>
                  <a:pt x="13534" y="7539"/>
                </a:lnTo>
                <a:lnTo>
                  <a:pt x="13778" y="8103"/>
                </a:lnTo>
                <a:cubicBezTo>
                  <a:pt x="13778" y="8103"/>
                  <a:pt x="14071" y="9173"/>
                  <a:pt x="14150" y="9201"/>
                </a:cubicBezTo>
                <a:cubicBezTo>
                  <a:pt x="14148" y="9215"/>
                  <a:pt x="14145" y="9227"/>
                  <a:pt x="14142" y="9239"/>
                </a:cubicBezTo>
                <a:lnTo>
                  <a:pt x="14142" y="9239"/>
                </a:lnTo>
                <a:cubicBezTo>
                  <a:pt x="14130" y="9291"/>
                  <a:pt x="14126" y="9305"/>
                  <a:pt x="14096" y="9299"/>
                </a:cubicBezTo>
                <a:cubicBezTo>
                  <a:pt x="14038" y="9160"/>
                  <a:pt x="13380" y="7791"/>
                  <a:pt x="13364" y="7451"/>
                </a:cubicBezTo>
                <a:close/>
                <a:moveTo>
                  <a:pt x="15462" y="6158"/>
                </a:moveTo>
                <a:cubicBezTo>
                  <a:pt x="15706" y="6279"/>
                  <a:pt x="15641" y="6770"/>
                  <a:pt x="15501" y="6992"/>
                </a:cubicBezTo>
                <a:cubicBezTo>
                  <a:pt x="15509" y="7028"/>
                  <a:pt x="15501" y="7058"/>
                  <a:pt x="15453" y="7074"/>
                </a:cubicBezTo>
                <a:cubicBezTo>
                  <a:pt x="15446" y="7078"/>
                  <a:pt x="15438" y="7078"/>
                  <a:pt x="15431" y="7074"/>
                </a:cubicBezTo>
                <a:cubicBezTo>
                  <a:pt x="15414" y="7087"/>
                  <a:pt x="15480" y="7189"/>
                  <a:pt x="15462" y="7193"/>
                </a:cubicBezTo>
                <a:cubicBezTo>
                  <a:pt x="15557" y="7286"/>
                  <a:pt x="15419" y="7428"/>
                  <a:pt x="15321" y="7519"/>
                </a:cubicBezTo>
                <a:cubicBezTo>
                  <a:pt x="15379" y="7317"/>
                  <a:pt x="15242" y="6329"/>
                  <a:pt x="15462" y="6159"/>
                </a:cubicBezTo>
                <a:close/>
                <a:moveTo>
                  <a:pt x="4512" y="9756"/>
                </a:moveTo>
                <a:cubicBezTo>
                  <a:pt x="4595" y="9716"/>
                  <a:pt x="8005" y="9805"/>
                  <a:pt x="8346" y="10021"/>
                </a:cubicBezTo>
                <a:cubicBezTo>
                  <a:pt x="8248" y="10100"/>
                  <a:pt x="7928" y="10100"/>
                  <a:pt x="7729" y="10100"/>
                </a:cubicBezTo>
                <a:cubicBezTo>
                  <a:pt x="7645" y="10100"/>
                  <a:pt x="7502" y="10104"/>
                  <a:pt x="7502" y="10104"/>
                </a:cubicBezTo>
                <a:cubicBezTo>
                  <a:pt x="7251" y="10085"/>
                  <a:pt x="6995" y="10063"/>
                  <a:pt x="6742" y="10042"/>
                </a:cubicBezTo>
                <a:cubicBezTo>
                  <a:pt x="6301" y="10004"/>
                  <a:pt x="5886" y="9969"/>
                  <a:pt x="5500" y="9948"/>
                </a:cubicBezTo>
                <a:lnTo>
                  <a:pt x="5500" y="9961"/>
                </a:lnTo>
                <a:cubicBezTo>
                  <a:pt x="5483" y="9904"/>
                  <a:pt x="5404" y="9888"/>
                  <a:pt x="5332" y="9873"/>
                </a:cubicBezTo>
                <a:close/>
                <a:moveTo>
                  <a:pt x="9085" y="7942"/>
                </a:moveTo>
                <a:cubicBezTo>
                  <a:pt x="9254" y="8366"/>
                  <a:pt x="9249" y="9158"/>
                  <a:pt x="9011" y="9576"/>
                </a:cubicBezTo>
                <a:cubicBezTo>
                  <a:pt x="9002" y="9261"/>
                  <a:pt x="9052" y="8276"/>
                  <a:pt x="9085" y="7943"/>
                </a:cubicBezTo>
                <a:close/>
                <a:moveTo>
                  <a:pt x="9692" y="6071"/>
                </a:moveTo>
                <a:cubicBezTo>
                  <a:pt x="9703" y="6073"/>
                  <a:pt x="9714" y="6079"/>
                  <a:pt x="9721" y="6089"/>
                </a:cubicBezTo>
                <a:cubicBezTo>
                  <a:pt x="9743" y="6118"/>
                  <a:pt x="9789" y="6178"/>
                  <a:pt x="9736" y="9032"/>
                </a:cubicBezTo>
                <a:lnTo>
                  <a:pt x="9736" y="9094"/>
                </a:lnTo>
                <a:cubicBezTo>
                  <a:pt x="9746" y="9558"/>
                  <a:pt x="9756" y="10036"/>
                  <a:pt x="9746" y="10180"/>
                </a:cubicBezTo>
                <a:cubicBezTo>
                  <a:pt x="9745" y="10199"/>
                  <a:pt x="9735" y="10216"/>
                  <a:pt x="9720" y="10223"/>
                </a:cubicBezTo>
                <a:cubicBezTo>
                  <a:pt x="9714" y="10227"/>
                  <a:pt x="9707" y="10229"/>
                  <a:pt x="9701" y="10229"/>
                </a:cubicBezTo>
                <a:cubicBezTo>
                  <a:pt x="9691" y="10229"/>
                  <a:pt x="9682" y="10225"/>
                  <a:pt x="9675" y="10219"/>
                </a:cubicBezTo>
                <a:cubicBezTo>
                  <a:pt x="9265" y="9896"/>
                  <a:pt x="9392" y="8984"/>
                  <a:pt x="9485" y="8319"/>
                </a:cubicBezTo>
                <a:lnTo>
                  <a:pt x="9485" y="8319"/>
                </a:lnTo>
                <a:cubicBezTo>
                  <a:pt x="9498" y="8223"/>
                  <a:pt x="9558" y="7344"/>
                  <a:pt x="9597" y="6762"/>
                </a:cubicBezTo>
                <a:cubicBezTo>
                  <a:pt x="9619" y="6426"/>
                  <a:pt x="9638" y="6160"/>
                  <a:pt x="9642" y="6118"/>
                </a:cubicBezTo>
                <a:cubicBezTo>
                  <a:pt x="9644" y="6089"/>
                  <a:pt x="9667" y="6068"/>
                  <a:pt x="9692" y="6071"/>
                </a:cubicBezTo>
                <a:close/>
                <a:moveTo>
                  <a:pt x="8904" y="6042"/>
                </a:moveTo>
                <a:cubicBezTo>
                  <a:pt x="9034" y="7163"/>
                  <a:pt x="9038" y="8048"/>
                  <a:pt x="8919" y="8684"/>
                </a:cubicBezTo>
                <a:lnTo>
                  <a:pt x="8919" y="8683"/>
                </a:lnTo>
                <a:cubicBezTo>
                  <a:pt x="8922" y="8376"/>
                  <a:pt x="8909" y="8046"/>
                  <a:pt x="8895" y="7701"/>
                </a:cubicBezTo>
                <a:cubicBezTo>
                  <a:pt x="8873" y="7127"/>
                  <a:pt x="8850" y="6534"/>
                  <a:pt x="8904" y="6042"/>
                </a:cubicBezTo>
                <a:close/>
                <a:moveTo>
                  <a:pt x="8453" y="4254"/>
                </a:moveTo>
                <a:cubicBezTo>
                  <a:pt x="8474" y="4551"/>
                  <a:pt x="8504" y="4844"/>
                  <a:pt x="8541" y="5130"/>
                </a:cubicBezTo>
                <a:cubicBezTo>
                  <a:pt x="8544" y="5156"/>
                  <a:pt x="8564" y="5175"/>
                  <a:pt x="8586" y="5175"/>
                </a:cubicBezTo>
                <a:cubicBezTo>
                  <a:pt x="8608" y="5175"/>
                  <a:pt x="8627" y="5156"/>
                  <a:pt x="8631" y="5130"/>
                </a:cubicBezTo>
                <a:cubicBezTo>
                  <a:pt x="8635" y="5095"/>
                  <a:pt x="8640" y="5058"/>
                  <a:pt x="8644" y="5021"/>
                </a:cubicBezTo>
                <a:cubicBezTo>
                  <a:pt x="8641" y="5254"/>
                  <a:pt x="8635" y="5450"/>
                  <a:pt x="8630" y="5599"/>
                </a:cubicBezTo>
                <a:lnTo>
                  <a:pt x="8623" y="5599"/>
                </a:lnTo>
                <a:cubicBezTo>
                  <a:pt x="8551" y="5642"/>
                  <a:pt x="8536" y="5874"/>
                  <a:pt x="8565" y="6490"/>
                </a:cubicBezTo>
                <a:cubicBezTo>
                  <a:pt x="8551" y="6219"/>
                  <a:pt x="8538" y="5942"/>
                  <a:pt x="8524" y="5662"/>
                </a:cubicBezTo>
                <a:cubicBezTo>
                  <a:pt x="8503" y="5193"/>
                  <a:pt x="8480" y="4718"/>
                  <a:pt x="8453" y="4254"/>
                </a:cubicBezTo>
                <a:close/>
                <a:moveTo>
                  <a:pt x="6338" y="4538"/>
                </a:moveTo>
                <a:cubicBezTo>
                  <a:pt x="6549" y="5038"/>
                  <a:pt x="6737" y="5550"/>
                  <a:pt x="6901" y="6074"/>
                </a:cubicBezTo>
                <a:cubicBezTo>
                  <a:pt x="7069" y="6579"/>
                  <a:pt x="7241" y="7097"/>
                  <a:pt x="7441" y="7556"/>
                </a:cubicBezTo>
                <a:cubicBezTo>
                  <a:pt x="7064" y="6771"/>
                  <a:pt x="6739" y="5886"/>
                  <a:pt x="6338" y="4538"/>
                </a:cubicBezTo>
                <a:close/>
                <a:moveTo>
                  <a:pt x="1721" y="5295"/>
                </a:moveTo>
                <a:cubicBezTo>
                  <a:pt x="2184" y="5657"/>
                  <a:pt x="2641" y="6060"/>
                  <a:pt x="3083" y="6452"/>
                </a:cubicBezTo>
                <a:cubicBezTo>
                  <a:pt x="3873" y="7151"/>
                  <a:pt x="4688" y="7872"/>
                  <a:pt x="5577" y="8399"/>
                </a:cubicBezTo>
                <a:cubicBezTo>
                  <a:pt x="5413" y="8366"/>
                  <a:pt x="5109" y="8169"/>
                  <a:pt x="4671" y="7811"/>
                </a:cubicBezTo>
                <a:lnTo>
                  <a:pt x="4623" y="7772"/>
                </a:lnTo>
                <a:lnTo>
                  <a:pt x="4270" y="7501"/>
                </a:lnTo>
                <a:cubicBezTo>
                  <a:pt x="3396" y="6828"/>
                  <a:pt x="2494" y="6134"/>
                  <a:pt x="1721" y="5295"/>
                </a:cubicBezTo>
                <a:close/>
                <a:moveTo>
                  <a:pt x="8684" y="463"/>
                </a:moveTo>
                <a:cubicBezTo>
                  <a:pt x="8694" y="810"/>
                  <a:pt x="8694" y="1221"/>
                  <a:pt x="8695" y="1648"/>
                </a:cubicBezTo>
                <a:cubicBezTo>
                  <a:pt x="8695" y="1900"/>
                  <a:pt x="8695" y="2155"/>
                  <a:pt x="8698" y="2400"/>
                </a:cubicBezTo>
                <a:cubicBezTo>
                  <a:pt x="8688" y="2220"/>
                  <a:pt x="8676" y="2040"/>
                  <a:pt x="8661" y="1861"/>
                </a:cubicBezTo>
                <a:cubicBezTo>
                  <a:pt x="8659" y="1834"/>
                  <a:pt x="8638" y="1814"/>
                  <a:pt x="8615" y="1814"/>
                </a:cubicBezTo>
                <a:cubicBezTo>
                  <a:pt x="8591" y="1815"/>
                  <a:pt x="8571" y="1837"/>
                  <a:pt x="8570" y="1865"/>
                </a:cubicBezTo>
                <a:cubicBezTo>
                  <a:pt x="8559" y="2234"/>
                  <a:pt x="8570" y="2654"/>
                  <a:pt x="8582" y="3099"/>
                </a:cubicBezTo>
                <a:cubicBezTo>
                  <a:pt x="8596" y="3644"/>
                  <a:pt x="8611" y="4203"/>
                  <a:pt x="8582" y="4689"/>
                </a:cubicBezTo>
                <a:cubicBezTo>
                  <a:pt x="8439" y="3277"/>
                  <a:pt x="8477" y="1725"/>
                  <a:pt x="8684" y="463"/>
                </a:cubicBezTo>
                <a:close/>
                <a:moveTo>
                  <a:pt x="3873" y="1488"/>
                </a:moveTo>
                <a:cubicBezTo>
                  <a:pt x="3860" y="1498"/>
                  <a:pt x="3852" y="1514"/>
                  <a:pt x="3852" y="1532"/>
                </a:cubicBezTo>
                <a:lnTo>
                  <a:pt x="3852" y="1731"/>
                </a:lnTo>
                <a:cubicBezTo>
                  <a:pt x="3852" y="1739"/>
                  <a:pt x="3854" y="1746"/>
                  <a:pt x="3857" y="1753"/>
                </a:cubicBezTo>
                <a:lnTo>
                  <a:pt x="4028" y="2145"/>
                </a:lnTo>
                <a:cubicBezTo>
                  <a:pt x="4391" y="3728"/>
                  <a:pt x="5005" y="4981"/>
                  <a:pt x="5774" y="6454"/>
                </a:cubicBezTo>
                <a:lnTo>
                  <a:pt x="5870" y="6638"/>
                </a:lnTo>
                <a:lnTo>
                  <a:pt x="5881" y="6652"/>
                </a:lnTo>
                <a:cubicBezTo>
                  <a:pt x="6111" y="6884"/>
                  <a:pt x="6301" y="7172"/>
                  <a:pt x="6486" y="7452"/>
                </a:cubicBezTo>
                <a:cubicBezTo>
                  <a:pt x="6491" y="7460"/>
                  <a:pt x="7003" y="8232"/>
                  <a:pt x="7095" y="8232"/>
                </a:cubicBezTo>
                <a:cubicBezTo>
                  <a:pt x="7115" y="8232"/>
                  <a:pt x="7133" y="8216"/>
                  <a:pt x="7138" y="8194"/>
                </a:cubicBezTo>
                <a:lnTo>
                  <a:pt x="7157" y="8115"/>
                </a:lnTo>
                <a:cubicBezTo>
                  <a:pt x="7160" y="8105"/>
                  <a:pt x="7160" y="8094"/>
                  <a:pt x="7157" y="8084"/>
                </a:cubicBezTo>
                <a:cubicBezTo>
                  <a:pt x="7041" y="7828"/>
                  <a:pt x="6906" y="7583"/>
                  <a:pt x="6755" y="7352"/>
                </a:cubicBezTo>
                <a:cubicBezTo>
                  <a:pt x="6671" y="7242"/>
                  <a:pt x="6596" y="7125"/>
                  <a:pt x="6530" y="7001"/>
                </a:cubicBezTo>
                <a:cubicBezTo>
                  <a:pt x="6019" y="6251"/>
                  <a:pt x="5610" y="5438"/>
                  <a:pt x="5174" y="4577"/>
                </a:cubicBezTo>
                <a:cubicBezTo>
                  <a:pt x="5111" y="4456"/>
                  <a:pt x="5050" y="4332"/>
                  <a:pt x="4987" y="4210"/>
                </a:cubicBezTo>
                <a:cubicBezTo>
                  <a:pt x="4726" y="3695"/>
                  <a:pt x="4489" y="2984"/>
                  <a:pt x="4297" y="2412"/>
                </a:cubicBezTo>
                <a:cubicBezTo>
                  <a:pt x="4093" y="1798"/>
                  <a:pt x="4000" y="1525"/>
                  <a:pt x="3916" y="1484"/>
                </a:cubicBezTo>
                <a:cubicBezTo>
                  <a:pt x="3902" y="1477"/>
                  <a:pt x="3885" y="1479"/>
                  <a:pt x="3873" y="1488"/>
                </a:cubicBezTo>
                <a:close/>
                <a:moveTo>
                  <a:pt x="1303" y="1069"/>
                </a:moveTo>
                <a:cubicBezTo>
                  <a:pt x="1282" y="1081"/>
                  <a:pt x="1272" y="1109"/>
                  <a:pt x="1281" y="1135"/>
                </a:cubicBezTo>
                <a:cubicBezTo>
                  <a:pt x="1918" y="3217"/>
                  <a:pt x="3327" y="4991"/>
                  <a:pt x="4691" y="6707"/>
                </a:cubicBezTo>
                <a:lnTo>
                  <a:pt x="4863" y="6921"/>
                </a:lnTo>
                <a:cubicBezTo>
                  <a:pt x="3892" y="5903"/>
                  <a:pt x="3063" y="4634"/>
                  <a:pt x="2257" y="3402"/>
                </a:cubicBezTo>
                <a:cubicBezTo>
                  <a:pt x="1944" y="2924"/>
                  <a:pt x="1621" y="2430"/>
                  <a:pt x="1298" y="1965"/>
                </a:cubicBezTo>
                <a:cubicBezTo>
                  <a:pt x="1283" y="1942"/>
                  <a:pt x="1254" y="1939"/>
                  <a:pt x="1235" y="1957"/>
                </a:cubicBezTo>
                <a:cubicBezTo>
                  <a:pt x="1218" y="1972"/>
                  <a:pt x="1213" y="1998"/>
                  <a:pt x="1222" y="2020"/>
                </a:cubicBezTo>
                <a:cubicBezTo>
                  <a:pt x="2227" y="4486"/>
                  <a:pt x="3950" y="6809"/>
                  <a:pt x="6002" y="8488"/>
                </a:cubicBezTo>
                <a:cubicBezTo>
                  <a:pt x="3974" y="7218"/>
                  <a:pt x="2390" y="4938"/>
                  <a:pt x="1096" y="3073"/>
                </a:cubicBezTo>
                <a:cubicBezTo>
                  <a:pt x="877" y="2758"/>
                  <a:pt x="670" y="2461"/>
                  <a:pt x="467" y="2175"/>
                </a:cubicBezTo>
                <a:cubicBezTo>
                  <a:pt x="455" y="2158"/>
                  <a:pt x="435" y="2152"/>
                  <a:pt x="418" y="2158"/>
                </a:cubicBezTo>
                <a:cubicBezTo>
                  <a:pt x="390" y="2167"/>
                  <a:pt x="368" y="2192"/>
                  <a:pt x="360" y="2224"/>
                </a:cubicBezTo>
                <a:cubicBezTo>
                  <a:pt x="289" y="2491"/>
                  <a:pt x="1184" y="3733"/>
                  <a:pt x="2448" y="5458"/>
                </a:cubicBezTo>
                <a:cubicBezTo>
                  <a:pt x="2613" y="5682"/>
                  <a:pt x="2772" y="5898"/>
                  <a:pt x="2914" y="6095"/>
                </a:cubicBezTo>
                <a:cubicBezTo>
                  <a:pt x="2575" y="5799"/>
                  <a:pt x="2242" y="5478"/>
                  <a:pt x="1918" y="5168"/>
                </a:cubicBezTo>
                <a:cubicBezTo>
                  <a:pt x="1409" y="4677"/>
                  <a:pt x="883" y="4170"/>
                  <a:pt x="332" y="3759"/>
                </a:cubicBezTo>
                <a:cubicBezTo>
                  <a:pt x="313" y="3746"/>
                  <a:pt x="289" y="3750"/>
                  <a:pt x="274" y="3769"/>
                </a:cubicBezTo>
                <a:cubicBezTo>
                  <a:pt x="260" y="3788"/>
                  <a:pt x="260" y="3816"/>
                  <a:pt x="274" y="3835"/>
                </a:cubicBezTo>
                <a:cubicBezTo>
                  <a:pt x="2463" y="6711"/>
                  <a:pt x="5505" y="9049"/>
                  <a:pt x="7502" y="9390"/>
                </a:cubicBezTo>
                <a:cubicBezTo>
                  <a:pt x="7533" y="9400"/>
                  <a:pt x="7549" y="9425"/>
                  <a:pt x="7576" y="9468"/>
                </a:cubicBezTo>
                <a:lnTo>
                  <a:pt x="7585" y="9482"/>
                </a:lnTo>
                <a:cubicBezTo>
                  <a:pt x="6727" y="9315"/>
                  <a:pt x="4603" y="8734"/>
                  <a:pt x="219" y="5487"/>
                </a:cubicBezTo>
                <a:lnTo>
                  <a:pt x="83" y="5387"/>
                </a:lnTo>
                <a:cubicBezTo>
                  <a:pt x="68" y="5376"/>
                  <a:pt x="49" y="5376"/>
                  <a:pt x="34" y="5387"/>
                </a:cubicBezTo>
                <a:cubicBezTo>
                  <a:pt x="9" y="5406"/>
                  <a:pt x="-4" y="5441"/>
                  <a:pt x="2" y="5475"/>
                </a:cubicBezTo>
                <a:cubicBezTo>
                  <a:pt x="59" y="5917"/>
                  <a:pt x="4274" y="8666"/>
                  <a:pt x="6904" y="9581"/>
                </a:cubicBezTo>
                <a:cubicBezTo>
                  <a:pt x="5550" y="9696"/>
                  <a:pt x="4242" y="9294"/>
                  <a:pt x="2975" y="8903"/>
                </a:cubicBezTo>
                <a:cubicBezTo>
                  <a:pt x="2705" y="8819"/>
                  <a:pt x="2425" y="8733"/>
                  <a:pt x="2149" y="8654"/>
                </a:cubicBezTo>
                <a:cubicBezTo>
                  <a:pt x="2134" y="8649"/>
                  <a:pt x="2117" y="8655"/>
                  <a:pt x="2106" y="8668"/>
                </a:cubicBezTo>
                <a:cubicBezTo>
                  <a:pt x="2094" y="8681"/>
                  <a:pt x="2090" y="8700"/>
                  <a:pt x="2094" y="8718"/>
                </a:cubicBezTo>
                <a:cubicBezTo>
                  <a:pt x="2138" y="8911"/>
                  <a:pt x="2690" y="9122"/>
                  <a:pt x="3528" y="9422"/>
                </a:cubicBezTo>
                <a:cubicBezTo>
                  <a:pt x="3886" y="9551"/>
                  <a:pt x="4225" y="9672"/>
                  <a:pt x="4309" y="9740"/>
                </a:cubicBezTo>
                <a:cubicBezTo>
                  <a:pt x="4329" y="9750"/>
                  <a:pt x="4349" y="9763"/>
                  <a:pt x="4366" y="9779"/>
                </a:cubicBezTo>
                <a:cubicBezTo>
                  <a:pt x="4223" y="9875"/>
                  <a:pt x="3210" y="9870"/>
                  <a:pt x="2532" y="9866"/>
                </a:cubicBezTo>
                <a:cubicBezTo>
                  <a:pt x="1434" y="9861"/>
                  <a:pt x="1152" y="9870"/>
                  <a:pt x="1109" y="9957"/>
                </a:cubicBezTo>
                <a:cubicBezTo>
                  <a:pt x="1099" y="9978"/>
                  <a:pt x="1099" y="10003"/>
                  <a:pt x="1109" y="10023"/>
                </a:cubicBezTo>
                <a:cubicBezTo>
                  <a:pt x="1116" y="10039"/>
                  <a:pt x="1130" y="10048"/>
                  <a:pt x="1145" y="10049"/>
                </a:cubicBezTo>
                <a:cubicBezTo>
                  <a:pt x="2883" y="10166"/>
                  <a:pt x="4188" y="10159"/>
                  <a:pt x="5236" y="10153"/>
                </a:cubicBezTo>
                <a:cubicBezTo>
                  <a:pt x="6008" y="10149"/>
                  <a:pt x="6642" y="10145"/>
                  <a:pt x="7211" y="10192"/>
                </a:cubicBezTo>
                <a:lnTo>
                  <a:pt x="7154" y="10204"/>
                </a:lnTo>
                <a:cubicBezTo>
                  <a:pt x="6955" y="10247"/>
                  <a:pt x="6752" y="10292"/>
                  <a:pt x="6647" y="10354"/>
                </a:cubicBezTo>
                <a:cubicBezTo>
                  <a:pt x="6635" y="10362"/>
                  <a:pt x="6626" y="10376"/>
                  <a:pt x="6624" y="10393"/>
                </a:cubicBezTo>
                <a:cubicBezTo>
                  <a:pt x="5510" y="10472"/>
                  <a:pt x="4230" y="10478"/>
                  <a:pt x="3604" y="10247"/>
                </a:cubicBezTo>
                <a:cubicBezTo>
                  <a:pt x="3580" y="10238"/>
                  <a:pt x="3554" y="10253"/>
                  <a:pt x="3547" y="10281"/>
                </a:cubicBezTo>
                <a:cubicBezTo>
                  <a:pt x="3541" y="10302"/>
                  <a:pt x="3547" y="10324"/>
                  <a:pt x="3562" y="10337"/>
                </a:cubicBezTo>
                <a:cubicBezTo>
                  <a:pt x="4338" y="11050"/>
                  <a:pt x="5609" y="10867"/>
                  <a:pt x="6749" y="10682"/>
                </a:cubicBezTo>
                <a:cubicBezTo>
                  <a:pt x="4914" y="11146"/>
                  <a:pt x="2667" y="11386"/>
                  <a:pt x="1655" y="11358"/>
                </a:cubicBezTo>
                <a:cubicBezTo>
                  <a:pt x="1637" y="11358"/>
                  <a:pt x="1621" y="11369"/>
                  <a:pt x="1613" y="11388"/>
                </a:cubicBezTo>
                <a:cubicBezTo>
                  <a:pt x="1596" y="11425"/>
                  <a:pt x="1598" y="11470"/>
                  <a:pt x="1620" y="11504"/>
                </a:cubicBezTo>
                <a:cubicBezTo>
                  <a:pt x="1807" y="11792"/>
                  <a:pt x="3929" y="11487"/>
                  <a:pt x="7293" y="10902"/>
                </a:cubicBezTo>
                <a:cubicBezTo>
                  <a:pt x="7647" y="10841"/>
                  <a:pt x="7952" y="10787"/>
                  <a:pt x="8180" y="10750"/>
                </a:cubicBezTo>
                <a:cubicBezTo>
                  <a:pt x="7563" y="11055"/>
                  <a:pt x="6823" y="11358"/>
                  <a:pt x="6045" y="11677"/>
                </a:cubicBezTo>
                <a:cubicBezTo>
                  <a:pt x="4458" y="12327"/>
                  <a:pt x="2660" y="13063"/>
                  <a:pt x="1101" y="14118"/>
                </a:cubicBezTo>
                <a:cubicBezTo>
                  <a:pt x="1081" y="14131"/>
                  <a:pt x="1074" y="14160"/>
                  <a:pt x="1083" y="14184"/>
                </a:cubicBezTo>
                <a:cubicBezTo>
                  <a:pt x="1092" y="14210"/>
                  <a:pt x="1118" y="14223"/>
                  <a:pt x="1140" y="14213"/>
                </a:cubicBezTo>
                <a:cubicBezTo>
                  <a:pt x="2733" y="13652"/>
                  <a:pt x="4259" y="12917"/>
                  <a:pt x="5735" y="12207"/>
                </a:cubicBezTo>
                <a:cubicBezTo>
                  <a:pt x="6434" y="11870"/>
                  <a:pt x="7153" y="11524"/>
                  <a:pt x="7882" y="11194"/>
                </a:cubicBezTo>
                <a:cubicBezTo>
                  <a:pt x="7188" y="11658"/>
                  <a:pt x="6340" y="12126"/>
                  <a:pt x="5515" y="12585"/>
                </a:cubicBezTo>
                <a:cubicBezTo>
                  <a:pt x="4423" y="13189"/>
                  <a:pt x="3297" y="13812"/>
                  <a:pt x="2514" y="14425"/>
                </a:cubicBezTo>
                <a:cubicBezTo>
                  <a:pt x="2494" y="14441"/>
                  <a:pt x="2488" y="14474"/>
                  <a:pt x="2503" y="14498"/>
                </a:cubicBezTo>
                <a:cubicBezTo>
                  <a:pt x="2513" y="14516"/>
                  <a:pt x="2532" y="14524"/>
                  <a:pt x="2551" y="14519"/>
                </a:cubicBezTo>
                <a:cubicBezTo>
                  <a:pt x="3287" y="14306"/>
                  <a:pt x="4221" y="13685"/>
                  <a:pt x="5207" y="13028"/>
                </a:cubicBezTo>
                <a:cubicBezTo>
                  <a:pt x="6617" y="12090"/>
                  <a:pt x="8570" y="11076"/>
                  <a:pt x="8937" y="11024"/>
                </a:cubicBezTo>
                <a:cubicBezTo>
                  <a:pt x="8940" y="11024"/>
                  <a:pt x="9467" y="11090"/>
                  <a:pt x="9469" y="11087"/>
                </a:cubicBezTo>
                <a:cubicBezTo>
                  <a:pt x="9584" y="11113"/>
                  <a:pt x="10643" y="11368"/>
                  <a:pt x="10773" y="11469"/>
                </a:cubicBezTo>
                <a:cubicBezTo>
                  <a:pt x="10793" y="11535"/>
                  <a:pt x="10931" y="11917"/>
                  <a:pt x="10955" y="11965"/>
                </a:cubicBezTo>
                <a:cubicBezTo>
                  <a:pt x="11009" y="12069"/>
                  <a:pt x="11120" y="12284"/>
                  <a:pt x="11468" y="13278"/>
                </a:cubicBezTo>
                <a:cubicBezTo>
                  <a:pt x="11176" y="13180"/>
                  <a:pt x="10893" y="13004"/>
                  <a:pt x="10624" y="12832"/>
                </a:cubicBezTo>
                <a:cubicBezTo>
                  <a:pt x="10253" y="12598"/>
                  <a:pt x="9870" y="12357"/>
                  <a:pt x="9446" y="12306"/>
                </a:cubicBezTo>
                <a:cubicBezTo>
                  <a:pt x="9421" y="12303"/>
                  <a:pt x="9399" y="12324"/>
                  <a:pt x="9396" y="12353"/>
                </a:cubicBezTo>
                <a:cubicBezTo>
                  <a:pt x="9394" y="12371"/>
                  <a:pt x="9401" y="12389"/>
                  <a:pt x="9413" y="12400"/>
                </a:cubicBezTo>
                <a:cubicBezTo>
                  <a:pt x="9997" y="12905"/>
                  <a:pt x="10663" y="13269"/>
                  <a:pt x="11372" y="13471"/>
                </a:cubicBezTo>
                <a:cubicBezTo>
                  <a:pt x="9775" y="13820"/>
                  <a:pt x="7176" y="14319"/>
                  <a:pt x="6762" y="15088"/>
                </a:cubicBezTo>
                <a:cubicBezTo>
                  <a:pt x="6752" y="15107"/>
                  <a:pt x="6754" y="15132"/>
                  <a:pt x="6766" y="15150"/>
                </a:cubicBezTo>
                <a:cubicBezTo>
                  <a:pt x="6779" y="15167"/>
                  <a:pt x="6800" y="15173"/>
                  <a:pt x="6819" y="15164"/>
                </a:cubicBezTo>
                <a:cubicBezTo>
                  <a:pt x="8477" y="14369"/>
                  <a:pt x="10114" y="13879"/>
                  <a:pt x="11363" y="13796"/>
                </a:cubicBezTo>
                <a:cubicBezTo>
                  <a:pt x="10085" y="14458"/>
                  <a:pt x="8524" y="15740"/>
                  <a:pt x="7641" y="16868"/>
                </a:cubicBezTo>
                <a:cubicBezTo>
                  <a:pt x="7631" y="16882"/>
                  <a:pt x="7627" y="16901"/>
                  <a:pt x="7632" y="16919"/>
                </a:cubicBezTo>
                <a:cubicBezTo>
                  <a:pt x="7636" y="16937"/>
                  <a:pt x="7649" y="16950"/>
                  <a:pt x="7664" y="16954"/>
                </a:cubicBezTo>
                <a:cubicBezTo>
                  <a:pt x="7837" y="17003"/>
                  <a:pt x="8397" y="16402"/>
                  <a:pt x="9458" y="15507"/>
                </a:cubicBezTo>
                <a:cubicBezTo>
                  <a:pt x="10239" y="14848"/>
                  <a:pt x="11642" y="13804"/>
                  <a:pt x="11786" y="13923"/>
                </a:cubicBezTo>
                <a:cubicBezTo>
                  <a:pt x="11790" y="13933"/>
                  <a:pt x="11790" y="13944"/>
                  <a:pt x="11786" y="13953"/>
                </a:cubicBezTo>
                <a:cubicBezTo>
                  <a:pt x="11763" y="14020"/>
                  <a:pt x="11600" y="14073"/>
                  <a:pt x="11481" y="14114"/>
                </a:cubicBezTo>
                <a:cubicBezTo>
                  <a:pt x="11318" y="14169"/>
                  <a:pt x="11199" y="14210"/>
                  <a:pt x="11203" y="14306"/>
                </a:cubicBezTo>
                <a:cubicBezTo>
                  <a:pt x="11195" y="14338"/>
                  <a:pt x="11202" y="14373"/>
                  <a:pt x="11221" y="14399"/>
                </a:cubicBezTo>
                <a:cubicBezTo>
                  <a:pt x="11254" y="14434"/>
                  <a:pt x="11298" y="14422"/>
                  <a:pt x="11366" y="14402"/>
                </a:cubicBezTo>
                <a:cubicBezTo>
                  <a:pt x="11430" y="14381"/>
                  <a:pt x="11496" y="14368"/>
                  <a:pt x="11563" y="14362"/>
                </a:cubicBezTo>
                <a:cubicBezTo>
                  <a:pt x="11560" y="14396"/>
                  <a:pt x="11572" y="14429"/>
                  <a:pt x="11595" y="14450"/>
                </a:cubicBezTo>
                <a:cubicBezTo>
                  <a:pt x="11660" y="14504"/>
                  <a:pt x="11773" y="14429"/>
                  <a:pt x="12001" y="14240"/>
                </a:cubicBezTo>
                <a:cubicBezTo>
                  <a:pt x="12031" y="14216"/>
                  <a:pt x="12063" y="14189"/>
                  <a:pt x="12081" y="14174"/>
                </a:cubicBezTo>
                <a:cubicBezTo>
                  <a:pt x="12139" y="14209"/>
                  <a:pt x="12180" y="14228"/>
                  <a:pt x="12212" y="14198"/>
                </a:cubicBezTo>
                <a:cubicBezTo>
                  <a:pt x="12244" y="14167"/>
                  <a:pt x="12232" y="14118"/>
                  <a:pt x="12217" y="14065"/>
                </a:cubicBezTo>
                <a:cubicBezTo>
                  <a:pt x="12199" y="13999"/>
                  <a:pt x="12174" y="13913"/>
                  <a:pt x="12217" y="13853"/>
                </a:cubicBezTo>
                <a:cubicBezTo>
                  <a:pt x="12261" y="13793"/>
                  <a:pt x="12362" y="13744"/>
                  <a:pt x="12637" y="13757"/>
                </a:cubicBezTo>
                <a:cubicBezTo>
                  <a:pt x="12484" y="13827"/>
                  <a:pt x="12387" y="13906"/>
                  <a:pt x="12374" y="13979"/>
                </a:cubicBezTo>
                <a:cubicBezTo>
                  <a:pt x="12367" y="14010"/>
                  <a:pt x="12377" y="14042"/>
                  <a:pt x="12398" y="14062"/>
                </a:cubicBezTo>
                <a:cubicBezTo>
                  <a:pt x="12452" y="14114"/>
                  <a:pt x="12577" y="14091"/>
                  <a:pt x="12698" y="14050"/>
                </a:cubicBezTo>
                <a:cubicBezTo>
                  <a:pt x="12597" y="14156"/>
                  <a:pt x="12601" y="14176"/>
                  <a:pt x="12621" y="14210"/>
                </a:cubicBezTo>
                <a:cubicBezTo>
                  <a:pt x="12656" y="14265"/>
                  <a:pt x="12679" y="14250"/>
                  <a:pt x="13070" y="13983"/>
                </a:cubicBezTo>
                <a:cubicBezTo>
                  <a:pt x="13378" y="13772"/>
                  <a:pt x="13840" y="13457"/>
                  <a:pt x="14168" y="13303"/>
                </a:cubicBezTo>
                <a:cubicBezTo>
                  <a:pt x="12989" y="14139"/>
                  <a:pt x="10427" y="16055"/>
                  <a:pt x="9939" y="16895"/>
                </a:cubicBezTo>
                <a:cubicBezTo>
                  <a:pt x="9927" y="16915"/>
                  <a:pt x="9929" y="16943"/>
                  <a:pt x="9944" y="16961"/>
                </a:cubicBezTo>
                <a:cubicBezTo>
                  <a:pt x="9960" y="16978"/>
                  <a:pt x="9984" y="16981"/>
                  <a:pt x="10002" y="16968"/>
                </a:cubicBezTo>
                <a:cubicBezTo>
                  <a:pt x="10469" y="16611"/>
                  <a:pt x="10959" y="16173"/>
                  <a:pt x="11480" y="15703"/>
                </a:cubicBezTo>
                <a:cubicBezTo>
                  <a:pt x="12510" y="14776"/>
                  <a:pt x="13574" y="13824"/>
                  <a:pt x="14597" y="13385"/>
                </a:cubicBezTo>
                <a:cubicBezTo>
                  <a:pt x="14332" y="14240"/>
                  <a:pt x="12669" y="15668"/>
                  <a:pt x="11855" y="16366"/>
                </a:cubicBezTo>
                <a:cubicBezTo>
                  <a:pt x="11581" y="16600"/>
                  <a:pt x="11401" y="16755"/>
                  <a:pt x="11344" y="16823"/>
                </a:cubicBezTo>
                <a:cubicBezTo>
                  <a:pt x="11332" y="16838"/>
                  <a:pt x="11328" y="16859"/>
                  <a:pt x="11334" y="16878"/>
                </a:cubicBezTo>
                <a:cubicBezTo>
                  <a:pt x="11341" y="16897"/>
                  <a:pt x="11356" y="16910"/>
                  <a:pt x="11374" y="16911"/>
                </a:cubicBezTo>
                <a:lnTo>
                  <a:pt x="11380" y="16911"/>
                </a:lnTo>
                <a:cubicBezTo>
                  <a:pt x="11385" y="16919"/>
                  <a:pt x="11392" y="16924"/>
                  <a:pt x="11400" y="16928"/>
                </a:cubicBezTo>
                <a:cubicBezTo>
                  <a:pt x="11411" y="16933"/>
                  <a:pt x="11424" y="16933"/>
                  <a:pt x="11435" y="16928"/>
                </a:cubicBezTo>
                <a:cubicBezTo>
                  <a:pt x="12276" y="16484"/>
                  <a:pt x="12805" y="15948"/>
                  <a:pt x="13191" y="15556"/>
                </a:cubicBezTo>
                <a:cubicBezTo>
                  <a:pt x="13329" y="15416"/>
                  <a:pt x="13446" y="15298"/>
                  <a:pt x="13550" y="15211"/>
                </a:cubicBezTo>
                <a:cubicBezTo>
                  <a:pt x="13359" y="15820"/>
                  <a:pt x="12885" y="16906"/>
                  <a:pt x="12716" y="17232"/>
                </a:cubicBezTo>
                <a:cubicBezTo>
                  <a:pt x="12704" y="17258"/>
                  <a:pt x="12712" y="17290"/>
                  <a:pt x="12734" y="17303"/>
                </a:cubicBezTo>
                <a:cubicBezTo>
                  <a:pt x="12750" y="17313"/>
                  <a:pt x="12770" y="17311"/>
                  <a:pt x="12784" y="17299"/>
                </a:cubicBezTo>
                <a:cubicBezTo>
                  <a:pt x="12817" y="17267"/>
                  <a:pt x="12850" y="17236"/>
                  <a:pt x="12882" y="17204"/>
                </a:cubicBezTo>
                <a:cubicBezTo>
                  <a:pt x="12544" y="17613"/>
                  <a:pt x="12236" y="18017"/>
                  <a:pt x="12001" y="18444"/>
                </a:cubicBezTo>
                <a:cubicBezTo>
                  <a:pt x="11989" y="18466"/>
                  <a:pt x="11992" y="18494"/>
                  <a:pt x="12008" y="18511"/>
                </a:cubicBezTo>
                <a:cubicBezTo>
                  <a:pt x="12042" y="18550"/>
                  <a:pt x="12088" y="18570"/>
                  <a:pt x="12136" y="18566"/>
                </a:cubicBezTo>
                <a:cubicBezTo>
                  <a:pt x="12267" y="18554"/>
                  <a:pt x="12394" y="18363"/>
                  <a:pt x="12539" y="18142"/>
                </a:cubicBezTo>
                <a:cubicBezTo>
                  <a:pt x="12500" y="18281"/>
                  <a:pt x="12461" y="18425"/>
                  <a:pt x="12420" y="18575"/>
                </a:cubicBezTo>
                <a:cubicBezTo>
                  <a:pt x="12173" y="19463"/>
                  <a:pt x="11894" y="20470"/>
                  <a:pt x="11823" y="21541"/>
                </a:cubicBezTo>
                <a:cubicBezTo>
                  <a:pt x="11821" y="21568"/>
                  <a:pt x="11837" y="21591"/>
                  <a:pt x="11859" y="21597"/>
                </a:cubicBezTo>
                <a:lnTo>
                  <a:pt x="11876" y="21597"/>
                </a:lnTo>
                <a:cubicBezTo>
                  <a:pt x="11895" y="21597"/>
                  <a:pt x="11913" y="21583"/>
                  <a:pt x="11919" y="21561"/>
                </a:cubicBezTo>
                <a:cubicBezTo>
                  <a:pt x="12034" y="21159"/>
                  <a:pt x="12143" y="20740"/>
                  <a:pt x="12247" y="20335"/>
                </a:cubicBezTo>
                <a:cubicBezTo>
                  <a:pt x="12665" y="18707"/>
                  <a:pt x="13097" y="17023"/>
                  <a:pt x="14265" y="15856"/>
                </a:cubicBezTo>
                <a:cubicBezTo>
                  <a:pt x="14532" y="15622"/>
                  <a:pt x="14800" y="15039"/>
                  <a:pt x="15013" y="14571"/>
                </a:cubicBezTo>
                <a:lnTo>
                  <a:pt x="15028" y="14537"/>
                </a:lnTo>
                <a:cubicBezTo>
                  <a:pt x="14808" y="15329"/>
                  <a:pt x="14549" y="16141"/>
                  <a:pt x="14468" y="16231"/>
                </a:cubicBezTo>
                <a:cubicBezTo>
                  <a:pt x="14444" y="16234"/>
                  <a:pt x="14426" y="16259"/>
                  <a:pt x="14428" y="16288"/>
                </a:cubicBezTo>
                <a:cubicBezTo>
                  <a:pt x="14430" y="16306"/>
                  <a:pt x="14439" y="16321"/>
                  <a:pt x="14453" y="16329"/>
                </a:cubicBezTo>
                <a:cubicBezTo>
                  <a:pt x="14476" y="16341"/>
                  <a:pt x="14501" y="16341"/>
                  <a:pt x="14524" y="16329"/>
                </a:cubicBezTo>
                <a:cubicBezTo>
                  <a:pt x="14548" y="16315"/>
                  <a:pt x="14570" y="16296"/>
                  <a:pt x="14587" y="16272"/>
                </a:cubicBezTo>
                <a:cubicBezTo>
                  <a:pt x="14291" y="16878"/>
                  <a:pt x="13930" y="17518"/>
                  <a:pt x="13607" y="18091"/>
                </a:cubicBezTo>
                <a:cubicBezTo>
                  <a:pt x="13173" y="18861"/>
                  <a:pt x="12798" y="19525"/>
                  <a:pt x="12659" y="19942"/>
                </a:cubicBezTo>
                <a:cubicBezTo>
                  <a:pt x="12650" y="19969"/>
                  <a:pt x="12662" y="19999"/>
                  <a:pt x="12685" y="20010"/>
                </a:cubicBezTo>
                <a:cubicBezTo>
                  <a:pt x="12705" y="20019"/>
                  <a:pt x="12727" y="20010"/>
                  <a:pt x="12739" y="19990"/>
                </a:cubicBezTo>
                <a:cubicBezTo>
                  <a:pt x="12836" y="19831"/>
                  <a:pt x="12948" y="19650"/>
                  <a:pt x="13070" y="19452"/>
                </a:cubicBezTo>
                <a:cubicBezTo>
                  <a:pt x="13976" y="17992"/>
                  <a:pt x="15492" y="15549"/>
                  <a:pt x="15393" y="14001"/>
                </a:cubicBezTo>
                <a:cubicBezTo>
                  <a:pt x="15393" y="13997"/>
                  <a:pt x="15393" y="13992"/>
                  <a:pt x="15393" y="13988"/>
                </a:cubicBezTo>
                <a:cubicBezTo>
                  <a:pt x="15354" y="13855"/>
                  <a:pt x="15358" y="13769"/>
                  <a:pt x="15405" y="13716"/>
                </a:cubicBezTo>
                <a:cubicBezTo>
                  <a:pt x="15657" y="13432"/>
                  <a:pt x="18230" y="14235"/>
                  <a:pt x="19502" y="14775"/>
                </a:cubicBezTo>
                <a:cubicBezTo>
                  <a:pt x="20987" y="15407"/>
                  <a:pt x="21192" y="15438"/>
                  <a:pt x="21464" y="15360"/>
                </a:cubicBezTo>
                <a:cubicBezTo>
                  <a:pt x="21596" y="15323"/>
                  <a:pt x="21560" y="15061"/>
                  <a:pt x="21471" y="14812"/>
                </a:cubicBezTo>
                <a:cubicBezTo>
                  <a:pt x="21467" y="14800"/>
                  <a:pt x="21459" y="14789"/>
                  <a:pt x="21448" y="14785"/>
                </a:cubicBezTo>
                <a:cubicBezTo>
                  <a:pt x="20345" y="14543"/>
                  <a:pt x="20183" y="14496"/>
                  <a:pt x="19500" y="14312"/>
                </a:cubicBezTo>
                <a:cubicBezTo>
                  <a:pt x="19037" y="14187"/>
                  <a:pt x="18050" y="13604"/>
                  <a:pt x="17766" y="13447"/>
                </a:cubicBezTo>
                <a:cubicBezTo>
                  <a:pt x="17738" y="13391"/>
                  <a:pt x="17874" y="13038"/>
                  <a:pt x="18019" y="12663"/>
                </a:cubicBezTo>
                <a:cubicBezTo>
                  <a:pt x="18533" y="11335"/>
                  <a:pt x="19601" y="8572"/>
                  <a:pt x="19779" y="4318"/>
                </a:cubicBezTo>
                <a:cubicBezTo>
                  <a:pt x="19780" y="4290"/>
                  <a:pt x="19761" y="4265"/>
                  <a:pt x="19736" y="4264"/>
                </a:cubicBezTo>
                <a:cubicBezTo>
                  <a:pt x="19714" y="4263"/>
                  <a:pt x="19694" y="4280"/>
                  <a:pt x="19689" y="4305"/>
                </a:cubicBezTo>
                <a:cubicBezTo>
                  <a:pt x="19574" y="4914"/>
                  <a:pt x="19472" y="5497"/>
                  <a:pt x="19374" y="6066"/>
                </a:cubicBezTo>
                <a:cubicBezTo>
                  <a:pt x="18994" y="8262"/>
                  <a:pt x="18665" y="10159"/>
                  <a:pt x="17732" y="12450"/>
                </a:cubicBezTo>
                <a:cubicBezTo>
                  <a:pt x="17548" y="12808"/>
                  <a:pt x="17464" y="13255"/>
                  <a:pt x="17434" y="13420"/>
                </a:cubicBezTo>
                <a:cubicBezTo>
                  <a:pt x="17364" y="13437"/>
                  <a:pt x="17051" y="13300"/>
                  <a:pt x="16820" y="13199"/>
                </a:cubicBezTo>
                <a:cubicBezTo>
                  <a:pt x="16688" y="13141"/>
                  <a:pt x="16553" y="13083"/>
                  <a:pt x="16425" y="13032"/>
                </a:cubicBezTo>
                <a:cubicBezTo>
                  <a:pt x="16932" y="12614"/>
                  <a:pt x="17169" y="12150"/>
                  <a:pt x="17350" y="11751"/>
                </a:cubicBezTo>
                <a:cubicBezTo>
                  <a:pt x="17874" y="10886"/>
                  <a:pt x="18990" y="7208"/>
                  <a:pt x="18830" y="6629"/>
                </a:cubicBezTo>
                <a:cubicBezTo>
                  <a:pt x="18823" y="6606"/>
                  <a:pt x="18805" y="6591"/>
                  <a:pt x="18784" y="6592"/>
                </a:cubicBezTo>
                <a:cubicBezTo>
                  <a:pt x="18763" y="6593"/>
                  <a:pt x="18746" y="6611"/>
                  <a:pt x="18742" y="6634"/>
                </a:cubicBezTo>
                <a:cubicBezTo>
                  <a:pt x="18486" y="8084"/>
                  <a:pt x="17580" y="10559"/>
                  <a:pt x="16887" y="12022"/>
                </a:cubicBezTo>
                <a:cubicBezTo>
                  <a:pt x="16615" y="12382"/>
                  <a:pt x="16306" y="12759"/>
                  <a:pt x="16172" y="12879"/>
                </a:cubicBezTo>
                <a:lnTo>
                  <a:pt x="16175" y="12873"/>
                </a:lnTo>
                <a:cubicBezTo>
                  <a:pt x="17003" y="11615"/>
                  <a:pt x="19073" y="5538"/>
                  <a:pt x="19182" y="5124"/>
                </a:cubicBezTo>
                <a:cubicBezTo>
                  <a:pt x="19213" y="5003"/>
                  <a:pt x="19234" y="4883"/>
                  <a:pt x="19253" y="4769"/>
                </a:cubicBezTo>
                <a:cubicBezTo>
                  <a:pt x="19282" y="4600"/>
                  <a:pt x="19307" y="4454"/>
                  <a:pt x="19360" y="4358"/>
                </a:cubicBezTo>
                <a:cubicBezTo>
                  <a:pt x="19374" y="4335"/>
                  <a:pt x="19369" y="4303"/>
                  <a:pt x="19349" y="4286"/>
                </a:cubicBezTo>
                <a:lnTo>
                  <a:pt x="19300" y="4244"/>
                </a:lnTo>
                <a:cubicBezTo>
                  <a:pt x="19281" y="4228"/>
                  <a:pt x="19254" y="4231"/>
                  <a:pt x="19238" y="4252"/>
                </a:cubicBezTo>
                <a:cubicBezTo>
                  <a:pt x="19045" y="4512"/>
                  <a:pt x="18924" y="4903"/>
                  <a:pt x="18806" y="5281"/>
                </a:cubicBezTo>
                <a:lnTo>
                  <a:pt x="18780" y="5365"/>
                </a:lnTo>
                <a:cubicBezTo>
                  <a:pt x="18275" y="7025"/>
                  <a:pt x="17002" y="11007"/>
                  <a:pt x="15968" y="12550"/>
                </a:cubicBezTo>
                <a:cubicBezTo>
                  <a:pt x="15963" y="12534"/>
                  <a:pt x="15958" y="12518"/>
                  <a:pt x="15953" y="12502"/>
                </a:cubicBezTo>
                <a:cubicBezTo>
                  <a:pt x="15965" y="12500"/>
                  <a:pt x="15975" y="12493"/>
                  <a:pt x="15982" y="12483"/>
                </a:cubicBezTo>
                <a:cubicBezTo>
                  <a:pt x="16305" y="12003"/>
                  <a:pt x="16447" y="11442"/>
                  <a:pt x="16584" y="10899"/>
                </a:cubicBezTo>
                <a:cubicBezTo>
                  <a:pt x="16742" y="10276"/>
                  <a:pt x="16891" y="9687"/>
                  <a:pt x="17294" y="9239"/>
                </a:cubicBezTo>
                <a:cubicBezTo>
                  <a:pt x="17306" y="9225"/>
                  <a:pt x="17310" y="9205"/>
                  <a:pt x="17306" y="9186"/>
                </a:cubicBezTo>
                <a:cubicBezTo>
                  <a:pt x="17301" y="9168"/>
                  <a:pt x="17288" y="9154"/>
                  <a:pt x="17271" y="9150"/>
                </a:cubicBezTo>
                <a:cubicBezTo>
                  <a:pt x="17215" y="9133"/>
                  <a:pt x="17155" y="9144"/>
                  <a:pt x="17106" y="9180"/>
                </a:cubicBezTo>
                <a:cubicBezTo>
                  <a:pt x="17061" y="9221"/>
                  <a:pt x="17029" y="9279"/>
                  <a:pt x="17017" y="9343"/>
                </a:cubicBezTo>
                <a:cubicBezTo>
                  <a:pt x="17004" y="9346"/>
                  <a:pt x="16992" y="9352"/>
                  <a:pt x="16983" y="9362"/>
                </a:cubicBezTo>
                <a:cubicBezTo>
                  <a:pt x="16983" y="9355"/>
                  <a:pt x="16983" y="9348"/>
                  <a:pt x="16983" y="9341"/>
                </a:cubicBezTo>
                <a:cubicBezTo>
                  <a:pt x="16976" y="9289"/>
                  <a:pt x="16950" y="9243"/>
                  <a:pt x="16912" y="9215"/>
                </a:cubicBezTo>
                <a:cubicBezTo>
                  <a:pt x="16891" y="9199"/>
                  <a:pt x="16863" y="9205"/>
                  <a:pt x="16849" y="9229"/>
                </a:cubicBezTo>
                <a:cubicBezTo>
                  <a:pt x="16841" y="9243"/>
                  <a:pt x="16839" y="9261"/>
                  <a:pt x="16844" y="9276"/>
                </a:cubicBezTo>
                <a:cubicBezTo>
                  <a:pt x="16872" y="9366"/>
                  <a:pt x="16827" y="9433"/>
                  <a:pt x="16752" y="9536"/>
                </a:cubicBezTo>
                <a:cubicBezTo>
                  <a:pt x="16733" y="9561"/>
                  <a:pt x="16714" y="9586"/>
                  <a:pt x="16697" y="9613"/>
                </a:cubicBezTo>
                <a:lnTo>
                  <a:pt x="16769" y="9353"/>
                </a:lnTo>
                <a:cubicBezTo>
                  <a:pt x="16864" y="9009"/>
                  <a:pt x="16982" y="8584"/>
                  <a:pt x="17013" y="8511"/>
                </a:cubicBezTo>
                <a:cubicBezTo>
                  <a:pt x="17023" y="8502"/>
                  <a:pt x="17029" y="8487"/>
                  <a:pt x="17029" y="8472"/>
                </a:cubicBezTo>
                <a:cubicBezTo>
                  <a:pt x="17039" y="8422"/>
                  <a:pt x="17153" y="8152"/>
                  <a:pt x="17274" y="7868"/>
                </a:cubicBezTo>
                <a:cubicBezTo>
                  <a:pt x="17521" y="7286"/>
                  <a:pt x="17895" y="6406"/>
                  <a:pt x="18028" y="5900"/>
                </a:cubicBezTo>
                <a:cubicBezTo>
                  <a:pt x="18030" y="5892"/>
                  <a:pt x="18030" y="5884"/>
                  <a:pt x="18028" y="5877"/>
                </a:cubicBezTo>
                <a:cubicBezTo>
                  <a:pt x="18018" y="5807"/>
                  <a:pt x="17988" y="5788"/>
                  <a:pt x="17965" y="5785"/>
                </a:cubicBezTo>
                <a:cubicBezTo>
                  <a:pt x="17875" y="5772"/>
                  <a:pt x="17782" y="5973"/>
                  <a:pt x="17463" y="6778"/>
                </a:cubicBezTo>
                <a:cubicBezTo>
                  <a:pt x="17299" y="7194"/>
                  <a:pt x="17129" y="7625"/>
                  <a:pt x="17006" y="7838"/>
                </a:cubicBezTo>
                <a:cubicBezTo>
                  <a:pt x="17003" y="7843"/>
                  <a:pt x="17001" y="7849"/>
                  <a:pt x="17000" y="7854"/>
                </a:cubicBezTo>
                <a:cubicBezTo>
                  <a:pt x="16867" y="8170"/>
                  <a:pt x="16714" y="8474"/>
                  <a:pt x="16543" y="8764"/>
                </a:cubicBezTo>
                <a:cubicBezTo>
                  <a:pt x="17090" y="7539"/>
                  <a:pt x="17452" y="5726"/>
                  <a:pt x="17525" y="3814"/>
                </a:cubicBezTo>
                <a:cubicBezTo>
                  <a:pt x="17526" y="3787"/>
                  <a:pt x="17509" y="3764"/>
                  <a:pt x="17487" y="3759"/>
                </a:cubicBezTo>
                <a:cubicBezTo>
                  <a:pt x="17464" y="3755"/>
                  <a:pt x="17442" y="3771"/>
                  <a:pt x="17436" y="3796"/>
                </a:cubicBezTo>
                <a:cubicBezTo>
                  <a:pt x="17282" y="4379"/>
                  <a:pt x="17198" y="5028"/>
                  <a:pt x="17110" y="5717"/>
                </a:cubicBezTo>
                <a:cubicBezTo>
                  <a:pt x="16951" y="6947"/>
                  <a:pt x="16786" y="8217"/>
                  <a:pt x="16193" y="9061"/>
                </a:cubicBezTo>
                <a:cubicBezTo>
                  <a:pt x="16534" y="7380"/>
                  <a:pt x="16644" y="5713"/>
                  <a:pt x="16752" y="3723"/>
                </a:cubicBezTo>
                <a:cubicBezTo>
                  <a:pt x="16752" y="3717"/>
                  <a:pt x="16752" y="3711"/>
                  <a:pt x="16752" y="3705"/>
                </a:cubicBezTo>
                <a:cubicBezTo>
                  <a:pt x="16746" y="3683"/>
                  <a:pt x="16728" y="3616"/>
                  <a:pt x="16679" y="3622"/>
                </a:cubicBezTo>
                <a:cubicBezTo>
                  <a:pt x="16602" y="3630"/>
                  <a:pt x="16579" y="3750"/>
                  <a:pt x="16465" y="5223"/>
                </a:cubicBezTo>
                <a:cubicBezTo>
                  <a:pt x="16386" y="6256"/>
                  <a:pt x="16235" y="8180"/>
                  <a:pt x="16069" y="8221"/>
                </a:cubicBezTo>
                <a:cubicBezTo>
                  <a:pt x="16058" y="8221"/>
                  <a:pt x="15959" y="8172"/>
                  <a:pt x="15810" y="7197"/>
                </a:cubicBezTo>
                <a:cubicBezTo>
                  <a:pt x="15808" y="7182"/>
                  <a:pt x="15800" y="7169"/>
                  <a:pt x="15788" y="7162"/>
                </a:cubicBezTo>
                <a:cubicBezTo>
                  <a:pt x="15720" y="7116"/>
                  <a:pt x="15738" y="6907"/>
                  <a:pt x="15754" y="6706"/>
                </a:cubicBezTo>
                <a:cubicBezTo>
                  <a:pt x="15779" y="6390"/>
                  <a:pt x="15808" y="6033"/>
                  <a:pt x="15578" y="5911"/>
                </a:cubicBezTo>
                <a:cubicBezTo>
                  <a:pt x="15565" y="5904"/>
                  <a:pt x="15550" y="5904"/>
                  <a:pt x="15538" y="5911"/>
                </a:cubicBezTo>
                <a:cubicBezTo>
                  <a:pt x="15485" y="5945"/>
                  <a:pt x="15460" y="5945"/>
                  <a:pt x="15454" y="5940"/>
                </a:cubicBezTo>
                <a:cubicBezTo>
                  <a:pt x="15426" y="5918"/>
                  <a:pt x="15442" y="5754"/>
                  <a:pt x="15454" y="5656"/>
                </a:cubicBezTo>
                <a:cubicBezTo>
                  <a:pt x="15473" y="5546"/>
                  <a:pt x="15474" y="5432"/>
                  <a:pt x="15459" y="5321"/>
                </a:cubicBezTo>
                <a:cubicBezTo>
                  <a:pt x="15453" y="5297"/>
                  <a:pt x="15433" y="5281"/>
                  <a:pt x="15412" y="5283"/>
                </a:cubicBezTo>
                <a:cubicBezTo>
                  <a:pt x="15285" y="5293"/>
                  <a:pt x="15273" y="5238"/>
                  <a:pt x="15257" y="5077"/>
                </a:cubicBezTo>
                <a:cubicBezTo>
                  <a:pt x="15255" y="5058"/>
                  <a:pt x="15244" y="5042"/>
                  <a:pt x="15229" y="5035"/>
                </a:cubicBezTo>
                <a:cubicBezTo>
                  <a:pt x="15214" y="5027"/>
                  <a:pt x="15197" y="5030"/>
                  <a:pt x="15184" y="5042"/>
                </a:cubicBezTo>
                <a:cubicBezTo>
                  <a:pt x="14800" y="5383"/>
                  <a:pt x="14741" y="5806"/>
                  <a:pt x="15021" y="6230"/>
                </a:cubicBezTo>
                <a:cubicBezTo>
                  <a:pt x="15027" y="6240"/>
                  <a:pt x="15036" y="6247"/>
                  <a:pt x="15046" y="6250"/>
                </a:cubicBezTo>
                <a:cubicBezTo>
                  <a:pt x="15065" y="6256"/>
                  <a:pt x="15084" y="6257"/>
                  <a:pt x="15104" y="6254"/>
                </a:cubicBezTo>
                <a:cubicBezTo>
                  <a:pt x="15082" y="6501"/>
                  <a:pt x="15030" y="6744"/>
                  <a:pt x="14949" y="6974"/>
                </a:cubicBezTo>
                <a:cubicBezTo>
                  <a:pt x="14804" y="6780"/>
                  <a:pt x="14823" y="6524"/>
                  <a:pt x="14843" y="6253"/>
                </a:cubicBezTo>
                <a:cubicBezTo>
                  <a:pt x="14858" y="6054"/>
                  <a:pt x="14873" y="5849"/>
                  <a:pt x="14813" y="5675"/>
                </a:cubicBezTo>
                <a:cubicBezTo>
                  <a:pt x="14823" y="5666"/>
                  <a:pt x="14831" y="5655"/>
                  <a:pt x="14837" y="5642"/>
                </a:cubicBezTo>
                <a:cubicBezTo>
                  <a:pt x="14867" y="5581"/>
                  <a:pt x="14846" y="5505"/>
                  <a:pt x="14824" y="5424"/>
                </a:cubicBezTo>
                <a:cubicBezTo>
                  <a:pt x="14815" y="5395"/>
                  <a:pt x="14808" y="5366"/>
                  <a:pt x="14804" y="5336"/>
                </a:cubicBezTo>
                <a:lnTo>
                  <a:pt x="14804" y="5302"/>
                </a:lnTo>
                <a:cubicBezTo>
                  <a:pt x="14804" y="5274"/>
                  <a:pt x="14786" y="5250"/>
                  <a:pt x="14762" y="5248"/>
                </a:cubicBezTo>
                <a:lnTo>
                  <a:pt x="14733" y="5248"/>
                </a:lnTo>
                <a:cubicBezTo>
                  <a:pt x="14612" y="5238"/>
                  <a:pt x="14579" y="5324"/>
                  <a:pt x="14572" y="5352"/>
                </a:cubicBezTo>
                <a:cubicBezTo>
                  <a:pt x="14547" y="5448"/>
                  <a:pt x="14608" y="5570"/>
                  <a:pt x="14660" y="5637"/>
                </a:cubicBezTo>
                <a:cubicBezTo>
                  <a:pt x="14660" y="5726"/>
                  <a:pt x="14660" y="5807"/>
                  <a:pt x="14660" y="5885"/>
                </a:cubicBezTo>
                <a:cubicBezTo>
                  <a:pt x="14667" y="5995"/>
                  <a:pt x="14665" y="6106"/>
                  <a:pt x="14655" y="6216"/>
                </a:cubicBezTo>
                <a:cubicBezTo>
                  <a:pt x="14603" y="6340"/>
                  <a:pt x="14578" y="6476"/>
                  <a:pt x="14579" y="6613"/>
                </a:cubicBezTo>
                <a:cubicBezTo>
                  <a:pt x="14573" y="6777"/>
                  <a:pt x="14570" y="6860"/>
                  <a:pt x="14417" y="6901"/>
                </a:cubicBezTo>
                <a:cubicBezTo>
                  <a:pt x="14404" y="6905"/>
                  <a:pt x="14394" y="6914"/>
                  <a:pt x="14387" y="6927"/>
                </a:cubicBezTo>
                <a:cubicBezTo>
                  <a:pt x="14252" y="7211"/>
                  <a:pt x="14257" y="7483"/>
                  <a:pt x="14261" y="7745"/>
                </a:cubicBezTo>
                <a:cubicBezTo>
                  <a:pt x="14266" y="7995"/>
                  <a:pt x="14270" y="8233"/>
                  <a:pt x="14153" y="8465"/>
                </a:cubicBezTo>
                <a:cubicBezTo>
                  <a:pt x="13734" y="7393"/>
                  <a:pt x="13378" y="4842"/>
                  <a:pt x="13237" y="3350"/>
                </a:cubicBezTo>
                <a:cubicBezTo>
                  <a:pt x="13235" y="3326"/>
                  <a:pt x="13219" y="3307"/>
                  <a:pt x="13199" y="3303"/>
                </a:cubicBezTo>
                <a:cubicBezTo>
                  <a:pt x="13172" y="3298"/>
                  <a:pt x="13144" y="3308"/>
                  <a:pt x="13125" y="3331"/>
                </a:cubicBezTo>
                <a:cubicBezTo>
                  <a:pt x="13010" y="3463"/>
                  <a:pt x="13097" y="4112"/>
                  <a:pt x="13302" y="5462"/>
                </a:cubicBezTo>
                <a:cubicBezTo>
                  <a:pt x="13417" y="6219"/>
                  <a:pt x="13535" y="6999"/>
                  <a:pt x="13532" y="7368"/>
                </a:cubicBezTo>
                <a:cubicBezTo>
                  <a:pt x="13333" y="7246"/>
                  <a:pt x="13297" y="7051"/>
                  <a:pt x="13264" y="6877"/>
                </a:cubicBezTo>
                <a:cubicBezTo>
                  <a:pt x="13243" y="6763"/>
                  <a:pt x="13223" y="6655"/>
                  <a:pt x="13155" y="6595"/>
                </a:cubicBezTo>
                <a:lnTo>
                  <a:pt x="12949" y="6208"/>
                </a:lnTo>
                <a:cubicBezTo>
                  <a:pt x="12753" y="5638"/>
                  <a:pt x="12697" y="5190"/>
                  <a:pt x="12637" y="4715"/>
                </a:cubicBezTo>
                <a:cubicBezTo>
                  <a:pt x="12605" y="4459"/>
                  <a:pt x="12571" y="4193"/>
                  <a:pt x="12514" y="3897"/>
                </a:cubicBezTo>
                <a:cubicBezTo>
                  <a:pt x="12511" y="3879"/>
                  <a:pt x="12501" y="3865"/>
                  <a:pt x="12486" y="3859"/>
                </a:cubicBezTo>
                <a:cubicBezTo>
                  <a:pt x="12472" y="3852"/>
                  <a:pt x="12456" y="3855"/>
                  <a:pt x="12443" y="3865"/>
                </a:cubicBezTo>
                <a:cubicBezTo>
                  <a:pt x="12284" y="4003"/>
                  <a:pt x="12378" y="4456"/>
                  <a:pt x="12477" y="4936"/>
                </a:cubicBezTo>
                <a:cubicBezTo>
                  <a:pt x="12505" y="5074"/>
                  <a:pt x="12534" y="5208"/>
                  <a:pt x="12551" y="5322"/>
                </a:cubicBezTo>
                <a:cubicBezTo>
                  <a:pt x="12478" y="5155"/>
                  <a:pt x="12406" y="4944"/>
                  <a:pt x="12331" y="4726"/>
                </a:cubicBezTo>
                <a:cubicBezTo>
                  <a:pt x="12187" y="4307"/>
                  <a:pt x="12038" y="3873"/>
                  <a:pt x="11863" y="3677"/>
                </a:cubicBezTo>
                <a:cubicBezTo>
                  <a:pt x="11848" y="3659"/>
                  <a:pt x="11824" y="3656"/>
                  <a:pt x="11806" y="3670"/>
                </a:cubicBezTo>
                <a:cubicBezTo>
                  <a:pt x="11788" y="3683"/>
                  <a:pt x="11780" y="3708"/>
                  <a:pt x="11787" y="3731"/>
                </a:cubicBezTo>
                <a:cubicBezTo>
                  <a:pt x="12263" y="5391"/>
                  <a:pt x="12947" y="6997"/>
                  <a:pt x="13610" y="8551"/>
                </a:cubicBezTo>
                <a:cubicBezTo>
                  <a:pt x="13806" y="9015"/>
                  <a:pt x="14009" y="9487"/>
                  <a:pt x="14199" y="9951"/>
                </a:cubicBezTo>
                <a:cubicBezTo>
                  <a:pt x="13892" y="9627"/>
                  <a:pt x="13522" y="8891"/>
                  <a:pt x="13241" y="8335"/>
                </a:cubicBezTo>
                <a:cubicBezTo>
                  <a:pt x="12905" y="7666"/>
                  <a:pt x="12817" y="7513"/>
                  <a:pt x="12732" y="7540"/>
                </a:cubicBezTo>
                <a:cubicBezTo>
                  <a:pt x="12678" y="7555"/>
                  <a:pt x="12674" y="7633"/>
                  <a:pt x="12674" y="7659"/>
                </a:cubicBezTo>
                <a:cubicBezTo>
                  <a:pt x="12674" y="7667"/>
                  <a:pt x="12676" y="7674"/>
                  <a:pt x="12678" y="7681"/>
                </a:cubicBezTo>
                <a:cubicBezTo>
                  <a:pt x="12814" y="8038"/>
                  <a:pt x="12970" y="8385"/>
                  <a:pt x="13145" y="8719"/>
                </a:cubicBezTo>
                <a:cubicBezTo>
                  <a:pt x="13229" y="8889"/>
                  <a:pt x="13309" y="9051"/>
                  <a:pt x="13382" y="9208"/>
                </a:cubicBezTo>
                <a:cubicBezTo>
                  <a:pt x="13011" y="8943"/>
                  <a:pt x="12712" y="8418"/>
                  <a:pt x="12421" y="7911"/>
                </a:cubicBezTo>
                <a:cubicBezTo>
                  <a:pt x="12290" y="7673"/>
                  <a:pt x="12149" y="7442"/>
                  <a:pt x="11998" y="7221"/>
                </a:cubicBezTo>
                <a:cubicBezTo>
                  <a:pt x="11989" y="7207"/>
                  <a:pt x="11975" y="7200"/>
                  <a:pt x="11960" y="7201"/>
                </a:cubicBezTo>
                <a:cubicBezTo>
                  <a:pt x="11946" y="7202"/>
                  <a:pt x="11933" y="7210"/>
                  <a:pt x="11925" y="7224"/>
                </a:cubicBezTo>
                <a:cubicBezTo>
                  <a:pt x="11860" y="7333"/>
                  <a:pt x="12202" y="8015"/>
                  <a:pt x="12365" y="8325"/>
                </a:cubicBezTo>
                <a:cubicBezTo>
                  <a:pt x="12245" y="8217"/>
                  <a:pt x="12031" y="7971"/>
                  <a:pt x="11689" y="7476"/>
                </a:cubicBezTo>
                <a:cubicBezTo>
                  <a:pt x="11325" y="6946"/>
                  <a:pt x="11032" y="6446"/>
                  <a:pt x="11012" y="6350"/>
                </a:cubicBezTo>
                <a:cubicBezTo>
                  <a:pt x="11008" y="6328"/>
                  <a:pt x="10993" y="6312"/>
                  <a:pt x="10974" y="6309"/>
                </a:cubicBezTo>
                <a:cubicBezTo>
                  <a:pt x="10955" y="6307"/>
                  <a:pt x="10937" y="6317"/>
                  <a:pt x="10928" y="6336"/>
                </a:cubicBezTo>
                <a:cubicBezTo>
                  <a:pt x="10750" y="6723"/>
                  <a:pt x="11330" y="7418"/>
                  <a:pt x="11893" y="8090"/>
                </a:cubicBezTo>
                <a:cubicBezTo>
                  <a:pt x="12270" y="8541"/>
                  <a:pt x="12660" y="9007"/>
                  <a:pt x="12626" y="9186"/>
                </a:cubicBezTo>
                <a:cubicBezTo>
                  <a:pt x="12622" y="9208"/>
                  <a:pt x="12609" y="9226"/>
                  <a:pt x="12591" y="9235"/>
                </a:cubicBezTo>
                <a:cubicBezTo>
                  <a:pt x="12317" y="9096"/>
                  <a:pt x="11777" y="8525"/>
                  <a:pt x="11299" y="8019"/>
                </a:cubicBezTo>
                <a:cubicBezTo>
                  <a:pt x="10936" y="7635"/>
                  <a:pt x="10594" y="7273"/>
                  <a:pt x="10379" y="7109"/>
                </a:cubicBezTo>
                <a:cubicBezTo>
                  <a:pt x="10361" y="7094"/>
                  <a:pt x="10337" y="7096"/>
                  <a:pt x="10321" y="7113"/>
                </a:cubicBezTo>
                <a:cubicBezTo>
                  <a:pt x="10306" y="7128"/>
                  <a:pt x="10301" y="7154"/>
                  <a:pt x="10310" y="7175"/>
                </a:cubicBezTo>
                <a:cubicBezTo>
                  <a:pt x="10466" y="7558"/>
                  <a:pt x="10980" y="8014"/>
                  <a:pt x="11476" y="8454"/>
                </a:cubicBezTo>
                <a:cubicBezTo>
                  <a:pt x="11878" y="8810"/>
                  <a:pt x="12254" y="9145"/>
                  <a:pt x="12392" y="9398"/>
                </a:cubicBezTo>
                <a:cubicBezTo>
                  <a:pt x="12449" y="9506"/>
                  <a:pt x="12387" y="9875"/>
                  <a:pt x="12308" y="10343"/>
                </a:cubicBezTo>
                <a:cubicBezTo>
                  <a:pt x="12294" y="10421"/>
                  <a:pt x="12280" y="10503"/>
                  <a:pt x="12266" y="10589"/>
                </a:cubicBezTo>
                <a:cubicBezTo>
                  <a:pt x="12249" y="10623"/>
                  <a:pt x="12251" y="10696"/>
                  <a:pt x="12260" y="10901"/>
                </a:cubicBezTo>
                <a:cubicBezTo>
                  <a:pt x="12267" y="11057"/>
                  <a:pt x="12280" y="11375"/>
                  <a:pt x="12247" y="11442"/>
                </a:cubicBezTo>
                <a:cubicBezTo>
                  <a:pt x="12017" y="11515"/>
                  <a:pt x="11241" y="11181"/>
                  <a:pt x="11046" y="11189"/>
                </a:cubicBezTo>
                <a:cubicBezTo>
                  <a:pt x="10851" y="11153"/>
                  <a:pt x="10846" y="10568"/>
                  <a:pt x="10846" y="10376"/>
                </a:cubicBezTo>
                <a:cubicBezTo>
                  <a:pt x="10846" y="10357"/>
                  <a:pt x="10837" y="10340"/>
                  <a:pt x="10823" y="10331"/>
                </a:cubicBezTo>
                <a:cubicBezTo>
                  <a:pt x="10809" y="10321"/>
                  <a:pt x="10791" y="10321"/>
                  <a:pt x="10777" y="10331"/>
                </a:cubicBezTo>
                <a:cubicBezTo>
                  <a:pt x="10618" y="10439"/>
                  <a:pt x="10617" y="10627"/>
                  <a:pt x="10648" y="10794"/>
                </a:cubicBezTo>
                <a:cubicBezTo>
                  <a:pt x="10465" y="10652"/>
                  <a:pt x="10268" y="10535"/>
                  <a:pt x="10061" y="10445"/>
                </a:cubicBezTo>
                <a:lnTo>
                  <a:pt x="10008" y="10479"/>
                </a:lnTo>
                <a:cubicBezTo>
                  <a:pt x="10036" y="10598"/>
                  <a:pt x="10485" y="10841"/>
                  <a:pt x="10697" y="10951"/>
                </a:cubicBezTo>
                <a:cubicBezTo>
                  <a:pt x="10694" y="10962"/>
                  <a:pt x="10694" y="10975"/>
                  <a:pt x="10697" y="10986"/>
                </a:cubicBezTo>
                <a:lnTo>
                  <a:pt x="10281" y="10804"/>
                </a:lnTo>
                <a:cubicBezTo>
                  <a:pt x="10306" y="10894"/>
                  <a:pt x="10479" y="10941"/>
                  <a:pt x="10490" y="11014"/>
                </a:cubicBezTo>
                <a:cubicBezTo>
                  <a:pt x="10148" y="10932"/>
                  <a:pt x="10260" y="10948"/>
                  <a:pt x="10233" y="10912"/>
                </a:cubicBezTo>
                <a:cubicBezTo>
                  <a:pt x="10219" y="10714"/>
                  <a:pt x="10042" y="10929"/>
                  <a:pt x="10032" y="10921"/>
                </a:cubicBezTo>
                <a:cubicBezTo>
                  <a:pt x="9905" y="10823"/>
                  <a:pt x="9765" y="10890"/>
                  <a:pt x="9711" y="10876"/>
                </a:cubicBezTo>
                <a:cubicBezTo>
                  <a:pt x="9673" y="10865"/>
                  <a:pt x="9621" y="10984"/>
                  <a:pt x="9391" y="10876"/>
                </a:cubicBezTo>
                <a:cubicBezTo>
                  <a:pt x="9149" y="10819"/>
                  <a:pt x="9334" y="10686"/>
                  <a:pt x="9307" y="10643"/>
                </a:cubicBezTo>
                <a:lnTo>
                  <a:pt x="9302" y="10635"/>
                </a:lnTo>
                <a:cubicBezTo>
                  <a:pt x="9354" y="10576"/>
                  <a:pt x="9379" y="10491"/>
                  <a:pt x="9368" y="10408"/>
                </a:cubicBezTo>
                <a:cubicBezTo>
                  <a:pt x="9349" y="10300"/>
                  <a:pt x="9260" y="10205"/>
                  <a:pt x="9123" y="10143"/>
                </a:cubicBezTo>
                <a:cubicBezTo>
                  <a:pt x="9116" y="10135"/>
                  <a:pt x="9108" y="10128"/>
                  <a:pt x="9102" y="10119"/>
                </a:cubicBezTo>
                <a:cubicBezTo>
                  <a:pt x="9151" y="10131"/>
                  <a:pt x="9199" y="10154"/>
                  <a:pt x="9242" y="10186"/>
                </a:cubicBezTo>
                <a:cubicBezTo>
                  <a:pt x="9333" y="10246"/>
                  <a:pt x="9396" y="10350"/>
                  <a:pt x="9414" y="10469"/>
                </a:cubicBezTo>
                <a:cubicBezTo>
                  <a:pt x="9416" y="10486"/>
                  <a:pt x="9424" y="10500"/>
                  <a:pt x="9437" y="10508"/>
                </a:cubicBezTo>
                <a:cubicBezTo>
                  <a:pt x="9449" y="10516"/>
                  <a:pt x="9465" y="10516"/>
                  <a:pt x="9478" y="10508"/>
                </a:cubicBezTo>
                <a:cubicBezTo>
                  <a:pt x="9521" y="10491"/>
                  <a:pt x="9568" y="10497"/>
                  <a:pt x="9607" y="10525"/>
                </a:cubicBezTo>
                <a:cubicBezTo>
                  <a:pt x="9691" y="10575"/>
                  <a:pt x="9754" y="10663"/>
                  <a:pt x="9780" y="10767"/>
                </a:cubicBezTo>
                <a:cubicBezTo>
                  <a:pt x="9784" y="10794"/>
                  <a:pt x="9806" y="10812"/>
                  <a:pt x="9829" y="10808"/>
                </a:cubicBezTo>
                <a:cubicBezTo>
                  <a:pt x="9852" y="10806"/>
                  <a:pt x="9870" y="10783"/>
                  <a:pt x="9870" y="10757"/>
                </a:cubicBezTo>
                <a:cubicBezTo>
                  <a:pt x="9870" y="8073"/>
                  <a:pt x="9985" y="3963"/>
                  <a:pt x="10210" y="1635"/>
                </a:cubicBezTo>
                <a:cubicBezTo>
                  <a:pt x="10212" y="1626"/>
                  <a:pt x="10212" y="1617"/>
                  <a:pt x="10210" y="1609"/>
                </a:cubicBezTo>
                <a:cubicBezTo>
                  <a:pt x="10201" y="1581"/>
                  <a:pt x="10178" y="1564"/>
                  <a:pt x="10152" y="1565"/>
                </a:cubicBezTo>
                <a:cubicBezTo>
                  <a:pt x="10064" y="1578"/>
                  <a:pt x="9999" y="1946"/>
                  <a:pt x="9605" y="5298"/>
                </a:cubicBezTo>
                <a:cubicBezTo>
                  <a:pt x="9490" y="6278"/>
                  <a:pt x="9379" y="7214"/>
                  <a:pt x="9306" y="7715"/>
                </a:cubicBezTo>
                <a:cubicBezTo>
                  <a:pt x="9208" y="6696"/>
                  <a:pt x="9330" y="5450"/>
                  <a:pt x="9449" y="4242"/>
                </a:cubicBezTo>
                <a:cubicBezTo>
                  <a:pt x="9590" y="2820"/>
                  <a:pt x="9734" y="1349"/>
                  <a:pt x="9521" y="235"/>
                </a:cubicBezTo>
                <a:cubicBezTo>
                  <a:pt x="9515" y="207"/>
                  <a:pt x="9490" y="190"/>
                  <a:pt x="9466" y="196"/>
                </a:cubicBezTo>
                <a:cubicBezTo>
                  <a:pt x="9443" y="203"/>
                  <a:pt x="9428" y="228"/>
                  <a:pt x="9432" y="255"/>
                </a:cubicBezTo>
                <a:cubicBezTo>
                  <a:pt x="9489" y="646"/>
                  <a:pt x="9369" y="1834"/>
                  <a:pt x="9255" y="2984"/>
                </a:cubicBezTo>
                <a:cubicBezTo>
                  <a:pt x="9163" y="3906"/>
                  <a:pt x="9076" y="4777"/>
                  <a:pt x="9083" y="5220"/>
                </a:cubicBezTo>
                <a:cubicBezTo>
                  <a:pt x="9083" y="5242"/>
                  <a:pt x="9095" y="5261"/>
                  <a:pt x="9114" y="5269"/>
                </a:cubicBezTo>
                <a:cubicBezTo>
                  <a:pt x="9120" y="5270"/>
                  <a:pt x="9126" y="5270"/>
                  <a:pt x="9132" y="5269"/>
                </a:cubicBezTo>
                <a:cubicBezTo>
                  <a:pt x="9122" y="5328"/>
                  <a:pt x="9112" y="5383"/>
                  <a:pt x="9102" y="5435"/>
                </a:cubicBezTo>
                <a:cubicBezTo>
                  <a:pt x="8963" y="4707"/>
                  <a:pt x="9013" y="3852"/>
                  <a:pt x="9061" y="3020"/>
                </a:cubicBezTo>
                <a:cubicBezTo>
                  <a:pt x="9114" y="2099"/>
                  <a:pt x="9169" y="1147"/>
                  <a:pt x="8973" y="355"/>
                </a:cubicBezTo>
                <a:cubicBezTo>
                  <a:pt x="8967" y="331"/>
                  <a:pt x="8947" y="315"/>
                  <a:pt x="8926" y="317"/>
                </a:cubicBezTo>
                <a:cubicBezTo>
                  <a:pt x="8904" y="319"/>
                  <a:pt x="8886" y="339"/>
                  <a:pt x="8884" y="364"/>
                </a:cubicBezTo>
                <a:cubicBezTo>
                  <a:pt x="8834" y="923"/>
                  <a:pt x="8831" y="1536"/>
                  <a:pt x="8830" y="2130"/>
                </a:cubicBezTo>
                <a:cubicBezTo>
                  <a:pt x="8830" y="2496"/>
                  <a:pt x="8830" y="2872"/>
                  <a:pt x="8814" y="3236"/>
                </a:cubicBezTo>
                <a:cubicBezTo>
                  <a:pt x="8793" y="2773"/>
                  <a:pt x="8792" y="2200"/>
                  <a:pt x="8791" y="1641"/>
                </a:cubicBezTo>
                <a:cubicBezTo>
                  <a:pt x="8791" y="1033"/>
                  <a:pt x="8791" y="458"/>
                  <a:pt x="8763" y="47"/>
                </a:cubicBezTo>
                <a:cubicBezTo>
                  <a:pt x="8760" y="18"/>
                  <a:pt x="8738" y="-3"/>
                  <a:pt x="8713" y="0"/>
                </a:cubicBezTo>
                <a:cubicBezTo>
                  <a:pt x="8694" y="2"/>
                  <a:pt x="8679" y="18"/>
                  <a:pt x="8674" y="39"/>
                </a:cubicBezTo>
                <a:cubicBezTo>
                  <a:pt x="8447" y="1149"/>
                  <a:pt x="8365" y="2544"/>
                  <a:pt x="8436" y="3889"/>
                </a:cubicBezTo>
                <a:cubicBezTo>
                  <a:pt x="8393" y="3177"/>
                  <a:pt x="8314" y="2469"/>
                  <a:pt x="8197" y="1769"/>
                </a:cubicBezTo>
                <a:cubicBezTo>
                  <a:pt x="8192" y="1743"/>
                  <a:pt x="8172" y="1725"/>
                  <a:pt x="8149" y="1728"/>
                </a:cubicBezTo>
                <a:cubicBezTo>
                  <a:pt x="8126" y="1730"/>
                  <a:pt x="8108" y="1751"/>
                  <a:pt x="8107" y="1777"/>
                </a:cubicBezTo>
                <a:cubicBezTo>
                  <a:pt x="8014" y="3688"/>
                  <a:pt x="8107" y="4407"/>
                  <a:pt x="8215" y="5238"/>
                </a:cubicBezTo>
                <a:cubicBezTo>
                  <a:pt x="8238" y="5411"/>
                  <a:pt x="8261" y="5587"/>
                  <a:pt x="8283" y="5781"/>
                </a:cubicBezTo>
                <a:cubicBezTo>
                  <a:pt x="8270" y="5767"/>
                  <a:pt x="8252" y="5762"/>
                  <a:pt x="8235" y="5770"/>
                </a:cubicBezTo>
                <a:cubicBezTo>
                  <a:pt x="8217" y="5777"/>
                  <a:pt x="8205" y="5798"/>
                  <a:pt x="8206" y="5821"/>
                </a:cubicBezTo>
                <a:lnTo>
                  <a:pt x="8240" y="6793"/>
                </a:lnTo>
                <a:cubicBezTo>
                  <a:pt x="8240" y="6810"/>
                  <a:pt x="8413" y="8397"/>
                  <a:pt x="8568" y="9435"/>
                </a:cubicBezTo>
                <a:cubicBezTo>
                  <a:pt x="8223" y="8886"/>
                  <a:pt x="7932" y="8408"/>
                  <a:pt x="7678" y="7922"/>
                </a:cubicBezTo>
                <a:cubicBezTo>
                  <a:pt x="6903" y="5324"/>
                  <a:pt x="6184" y="3412"/>
                  <a:pt x="5970" y="3375"/>
                </a:cubicBezTo>
                <a:cubicBezTo>
                  <a:pt x="5945" y="3370"/>
                  <a:pt x="5921" y="3382"/>
                  <a:pt x="5907" y="3406"/>
                </a:cubicBezTo>
                <a:cubicBezTo>
                  <a:pt x="5798" y="3579"/>
                  <a:pt x="6238" y="5058"/>
                  <a:pt x="7057" y="7097"/>
                </a:cubicBezTo>
                <a:cubicBezTo>
                  <a:pt x="6246" y="5471"/>
                  <a:pt x="5550" y="4042"/>
                  <a:pt x="5167" y="2200"/>
                </a:cubicBezTo>
                <a:cubicBezTo>
                  <a:pt x="5162" y="2175"/>
                  <a:pt x="5142" y="2158"/>
                  <a:pt x="5120" y="2159"/>
                </a:cubicBezTo>
                <a:cubicBezTo>
                  <a:pt x="5068" y="2163"/>
                  <a:pt x="5022" y="2199"/>
                  <a:pt x="5001" y="2253"/>
                </a:cubicBezTo>
                <a:cubicBezTo>
                  <a:pt x="4846" y="2608"/>
                  <a:pt x="5422" y="4111"/>
                  <a:pt x="5932" y="5310"/>
                </a:cubicBezTo>
                <a:cubicBezTo>
                  <a:pt x="6453" y="6535"/>
                  <a:pt x="7142" y="7989"/>
                  <a:pt x="7670" y="8981"/>
                </a:cubicBezTo>
                <a:cubicBezTo>
                  <a:pt x="6112" y="7406"/>
                  <a:pt x="4412" y="4981"/>
                  <a:pt x="2859" y="2108"/>
                </a:cubicBezTo>
                <a:cubicBezTo>
                  <a:pt x="2846" y="2084"/>
                  <a:pt x="2818" y="2076"/>
                  <a:pt x="2796" y="2091"/>
                </a:cubicBezTo>
                <a:cubicBezTo>
                  <a:pt x="2779" y="2104"/>
                  <a:pt x="2771" y="2128"/>
                  <a:pt x="2776" y="2151"/>
                </a:cubicBezTo>
                <a:cubicBezTo>
                  <a:pt x="3299" y="4191"/>
                  <a:pt x="4816" y="6002"/>
                  <a:pt x="6283" y="7754"/>
                </a:cubicBezTo>
                <a:cubicBezTo>
                  <a:pt x="6555" y="8078"/>
                  <a:pt x="6816" y="8390"/>
                  <a:pt x="7066" y="8698"/>
                </a:cubicBezTo>
                <a:cubicBezTo>
                  <a:pt x="4891" y="6935"/>
                  <a:pt x="3246" y="4210"/>
                  <a:pt x="1653" y="1571"/>
                </a:cubicBezTo>
                <a:lnTo>
                  <a:pt x="1361" y="1085"/>
                </a:lnTo>
                <a:cubicBezTo>
                  <a:pt x="1348" y="1064"/>
                  <a:pt x="1323" y="1057"/>
                  <a:pt x="1303" y="1069"/>
                </a:cubicBezTo>
                <a:close/>
              </a:path>
            </a:pathLst>
          </a:custGeom>
          <a:solidFill>
            <a:srgbClr val="313E35">
              <a:alpha val="82000"/>
            </a:srgbClr>
          </a:solidFill>
          <a:ln w="12700">
            <a:miter lim="400000"/>
          </a:ln>
        </p:spPr>
        <p:txBody>
          <a:bodyPr lIns="45719" rIns="45719" anchor="ctr"/>
          <a:lstStyle/>
          <a:p>
            <a:pPr>
              <a:defRPr>
                <a:solidFill>
                  <a:srgbClr val="FFFFFF"/>
                </a:solidFill>
              </a:defRPr>
            </a:pPr>
            <a:endParaRPr/>
          </a:p>
        </p:txBody>
      </p:sp>
      <p:sp>
        <p:nvSpPr>
          <p:cNvPr id="1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Closing">
    <p:spTree>
      <p:nvGrpSpPr>
        <p:cNvPr id="1" name=""/>
        <p:cNvGrpSpPr/>
        <p:nvPr/>
      </p:nvGrpSpPr>
      <p:grpSpPr>
        <a:xfrm>
          <a:off x="0" y="0"/>
          <a:ext cx="0" cy="0"/>
          <a:chOff x="0" y="0"/>
          <a:chExt cx="0" cy="0"/>
        </a:xfrm>
      </p:grpSpPr>
      <p:sp>
        <p:nvSpPr>
          <p:cNvPr id="147" name="Rectangle 4"/>
          <p:cNvSpPr/>
          <p:nvPr/>
        </p:nvSpPr>
        <p:spPr>
          <a:xfrm>
            <a:off x="0" y="0"/>
            <a:ext cx="12192000" cy="6858000"/>
          </a:xfrm>
          <a:prstGeom prst="rect">
            <a:avLst/>
          </a:prstGeom>
          <a:solidFill>
            <a:srgbClr val="081B19"/>
          </a:solidFill>
          <a:ln w="12700">
            <a:miter lim="400000"/>
          </a:ln>
        </p:spPr>
        <p:txBody>
          <a:bodyPr lIns="45719" rIns="45719" anchor="ctr"/>
          <a:lstStyle/>
          <a:p>
            <a:pPr algn="ctr">
              <a:defRPr>
                <a:solidFill>
                  <a:srgbClr val="FFFFFF"/>
                </a:solidFill>
              </a:defRPr>
            </a:pPr>
            <a:endParaRPr/>
          </a:p>
        </p:txBody>
      </p:sp>
      <p:sp>
        <p:nvSpPr>
          <p:cNvPr id="148" name="Title Text"/>
          <p:cNvSpPr txBox="1">
            <a:spLocks noGrp="1"/>
          </p:cNvSpPr>
          <p:nvPr>
            <p:ph type="title"/>
          </p:nvPr>
        </p:nvSpPr>
        <p:spPr>
          <a:xfrm>
            <a:off x="485775" y="647700"/>
            <a:ext cx="3680396" cy="1403344"/>
          </a:xfrm>
          <a:prstGeom prst="rect">
            <a:avLst/>
          </a:prstGeom>
        </p:spPr>
        <p:txBody>
          <a:bodyPr/>
          <a:lstStyle>
            <a:lvl1pPr algn="ctr"/>
          </a:lstStyle>
          <a:p>
            <a:r>
              <a:t>Title Text</a:t>
            </a:r>
          </a:p>
        </p:txBody>
      </p:sp>
      <p:sp>
        <p:nvSpPr>
          <p:cNvPr id="149" name="Body Level One…"/>
          <p:cNvSpPr txBox="1">
            <a:spLocks noGrp="1"/>
          </p:cNvSpPr>
          <p:nvPr>
            <p:ph type="body" sz="quarter" idx="1"/>
          </p:nvPr>
        </p:nvSpPr>
        <p:spPr>
          <a:xfrm>
            <a:off x="647701" y="2683104"/>
            <a:ext cx="3364358" cy="3673246"/>
          </a:xfrm>
          <a:prstGeom prst="rect">
            <a:avLst/>
          </a:prstGeom>
        </p:spPr>
        <p:txBody>
          <a:bodyPr/>
          <a:lstStyle>
            <a:lvl1pPr marL="0" indent="0" algn="ctr">
              <a:buSzTx/>
              <a:buFontTx/>
              <a:buNone/>
            </a:lvl1pPr>
            <a:lvl2pPr algn="ctr">
              <a:buFontTx/>
            </a:lvl2pPr>
            <a:lvl3pPr algn="ctr">
              <a:buFontTx/>
            </a:lvl3pPr>
            <a:lvl4pPr algn="ctr">
              <a:buFontTx/>
            </a:lvl4pPr>
            <a:lvl5pPr algn="ctr">
              <a:buFontTx/>
            </a:lvl5pPr>
          </a:lstStyle>
          <a:p>
            <a:r>
              <a:t>Body Level One</a:t>
            </a:r>
          </a:p>
          <a:p>
            <a:pPr lvl="1"/>
            <a:r>
              <a:t>Body Level Two</a:t>
            </a:r>
          </a:p>
          <a:p>
            <a:pPr lvl="2"/>
            <a:r>
              <a:t>Body Level Three</a:t>
            </a:r>
          </a:p>
          <a:p>
            <a:pPr lvl="3"/>
            <a:r>
              <a:t>Body Level Four</a:t>
            </a:r>
          </a:p>
          <a:p>
            <a:pPr lvl="4"/>
            <a:r>
              <a:t>Body Level Five</a:t>
            </a:r>
          </a:p>
        </p:txBody>
      </p:sp>
      <p:sp>
        <p:nvSpPr>
          <p:cNvPr id="150" name="Picture Placeholder 10"/>
          <p:cNvSpPr>
            <a:spLocks noGrp="1"/>
          </p:cNvSpPr>
          <p:nvPr>
            <p:ph type="pic" idx="21"/>
          </p:nvPr>
        </p:nvSpPr>
        <p:spPr>
          <a:xfrm>
            <a:off x="4575047" y="0"/>
            <a:ext cx="7616953" cy="6858000"/>
          </a:xfrm>
          <a:prstGeom prst="rect">
            <a:avLst/>
          </a:prstGeom>
        </p:spPr>
        <p:txBody>
          <a:bodyPr lIns="91439" rIns="91439">
            <a:noAutofit/>
          </a:bodyPr>
          <a:lstStyle/>
          <a:p>
            <a:endParaRPr/>
          </a:p>
        </p:txBody>
      </p:sp>
      <p:sp>
        <p:nvSpPr>
          <p:cNvPr id="1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2" name="Straight Connector 6"/>
          <p:cNvSpPr/>
          <p:nvPr/>
        </p:nvSpPr>
        <p:spPr>
          <a:xfrm>
            <a:off x="1152099" y="2302005"/>
            <a:ext cx="2253018" cy="1"/>
          </a:xfrm>
          <a:prstGeom prst="line">
            <a:avLst/>
          </a:prstGeom>
          <a:ln w="19050">
            <a:solidFill>
              <a:srgbClr val="313E35">
                <a:alpha val="80000"/>
              </a:srgbClr>
            </a:solidFill>
            <a:miter/>
          </a:ln>
        </p:spPr>
        <p:txBody>
          <a:bodyPr lIns="45719" rIns="45719"/>
          <a:lstStyle/>
          <a:p>
            <a:pPr>
              <a:defRPr>
                <a:solidFill>
                  <a:srgbClr val="FFFFFF"/>
                </a:solidFill>
              </a:defRPr>
            </a:pPr>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Slide">
    <p:spTree>
      <p:nvGrpSpPr>
        <p:cNvPr id="1" name=""/>
        <p:cNvGrpSpPr/>
        <p:nvPr/>
      </p:nvGrpSpPr>
      <p:grpSpPr>
        <a:xfrm>
          <a:off x="0" y="0"/>
          <a:ext cx="0" cy="0"/>
          <a:chOff x="0" y="0"/>
          <a:chExt cx="0" cy="0"/>
        </a:xfrm>
      </p:grpSpPr>
      <p:sp>
        <p:nvSpPr>
          <p:cNvPr id="159" name="Title Text"/>
          <p:cNvSpPr txBox="1">
            <a:spLocks noGrp="1"/>
          </p:cNvSpPr>
          <p:nvPr>
            <p:ph type="title"/>
          </p:nvPr>
        </p:nvSpPr>
        <p:spPr>
          <a:xfrm>
            <a:off x="1838112" y="2851343"/>
            <a:ext cx="8490582" cy="1746195"/>
          </a:xfrm>
          <a:prstGeom prst="rect">
            <a:avLst/>
          </a:prstGeom>
        </p:spPr>
        <p:txBody>
          <a:bodyPr anchor="b"/>
          <a:lstStyle>
            <a:lvl1pPr algn="ctr">
              <a:lnSpc>
                <a:spcPct val="90000"/>
              </a:lnSpc>
              <a:defRPr sz="4400"/>
            </a:lvl1pPr>
          </a:lstStyle>
          <a:p>
            <a:r>
              <a:t>Title Text</a:t>
            </a:r>
          </a:p>
        </p:txBody>
      </p:sp>
      <p:sp>
        <p:nvSpPr>
          <p:cNvPr id="160" name="Body Level One…"/>
          <p:cNvSpPr txBox="1">
            <a:spLocks noGrp="1"/>
          </p:cNvSpPr>
          <p:nvPr>
            <p:ph type="body" sz="quarter" idx="1"/>
          </p:nvPr>
        </p:nvSpPr>
        <p:spPr>
          <a:xfrm>
            <a:off x="2767350" y="4846920"/>
            <a:ext cx="6632107" cy="951489"/>
          </a:xfrm>
          <a:prstGeom prst="rect">
            <a:avLst/>
          </a:prstGeom>
        </p:spPr>
        <p:txBody>
          <a:bodyPr/>
          <a:lstStyle>
            <a:lvl1pPr marL="0" indent="0" algn="ctr">
              <a:lnSpc>
                <a:spcPct val="150000"/>
              </a:lnSpc>
              <a:buSzTx/>
              <a:buFontTx/>
              <a:buNone/>
              <a:defRPr sz="1600" cap="all" spc="600">
                <a:solidFill>
                  <a:srgbClr val="E2D4CA">
                    <a:alpha val="75000"/>
                  </a:srgbClr>
                </a:solidFill>
              </a:defRPr>
            </a:lvl1pPr>
            <a:lvl2pPr indent="457200" algn="ctr">
              <a:lnSpc>
                <a:spcPct val="150000"/>
              </a:lnSpc>
              <a:buFontTx/>
              <a:defRPr sz="1600" cap="all" spc="600">
                <a:solidFill>
                  <a:srgbClr val="E2D4CA">
                    <a:alpha val="75000"/>
                  </a:srgbClr>
                </a:solidFill>
              </a:defRPr>
            </a:lvl2pPr>
            <a:lvl3pPr marL="0" indent="914400" algn="ctr">
              <a:lnSpc>
                <a:spcPct val="150000"/>
              </a:lnSpc>
              <a:buSzTx/>
              <a:buFontTx/>
              <a:buNone/>
              <a:defRPr sz="1600" cap="all" spc="600">
                <a:solidFill>
                  <a:srgbClr val="E2D4CA">
                    <a:alpha val="75000"/>
                  </a:srgbClr>
                </a:solidFill>
              </a:defRPr>
            </a:lvl3pPr>
            <a:lvl4pPr indent="1371600" algn="ctr">
              <a:lnSpc>
                <a:spcPct val="150000"/>
              </a:lnSpc>
              <a:buFontTx/>
              <a:defRPr sz="1600" cap="all" spc="600">
                <a:solidFill>
                  <a:srgbClr val="E2D4CA">
                    <a:alpha val="75000"/>
                  </a:srgbClr>
                </a:solidFill>
              </a:defRPr>
            </a:lvl4pPr>
            <a:lvl5pPr marL="0" indent="1828800" algn="ctr">
              <a:lnSpc>
                <a:spcPct val="150000"/>
              </a:lnSpc>
              <a:buSzTx/>
              <a:buFontTx/>
              <a:buNone/>
              <a:defRPr sz="1600" cap="all" spc="600">
                <a:solidFill>
                  <a:srgbClr val="E2D4CA">
                    <a:alpha val="75000"/>
                  </a:srgbClr>
                </a:solidFill>
              </a:defRPr>
            </a:lvl5pPr>
          </a:lstStyle>
          <a:p>
            <a:r>
              <a:t>Body Level One</a:t>
            </a:r>
          </a:p>
          <a:p>
            <a:pPr lvl="1"/>
            <a:r>
              <a:t>Body Level Two</a:t>
            </a:r>
          </a:p>
          <a:p>
            <a:pPr lvl="2"/>
            <a:r>
              <a:t>Body Level Three</a:t>
            </a:r>
          </a:p>
          <a:p>
            <a:pPr lvl="3"/>
            <a:r>
              <a:t>Body Level Four</a:t>
            </a:r>
          </a:p>
          <a:p>
            <a:pPr lvl="4"/>
            <a:r>
              <a:t>Body Level Five</a:t>
            </a:r>
          </a:p>
        </p:txBody>
      </p:sp>
      <p:sp>
        <p:nvSpPr>
          <p:cNvPr id="161" name="Freeform: Shape 12"/>
          <p:cNvSpPr/>
          <p:nvPr/>
        </p:nvSpPr>
        <p:spPr>
          <a:xfrm rot="20618895" flipH="1">
            <a:off x="5561166" y="1911564"/>
            <a:ext cx="1044474" cy="908545"/>
          </a:xfrm>
          <a:custGeom>
            <a:avLst/>
            <a:gdLst/>
            <a:ahLst/>
            <a:cxnLst>
              <a:cxn ang="0">
                <a:pos x="wd2" y="hd2"/>
              </a:cxn>
              <a:cxn ang="5400000">
                <a:pos x="wd2" y="hd2"/>
              </a:cxn>
              <a:cxn ang="10800000">
                <a:pos x="wd2" y="hd2"/>
              </a:cxn>
              <a:cxn ang="16200000">
                <a:pos x="wd2" y="hd2"/>
              </a:cxn>
            </a:cxnLst>
            <a:rect l="0" t="0" r="r" b="b"/>
            <a:pathLst>
              <a:path w="21551" h="21597" extrusionOk="0">
                <a:moveTo>
                  <a:pt x="14903" y="13468"/>
                </a:moveTo>
                <a:cubicBezTo>
                  <a:pt x="15001" y="13486"/>
                  <a:pt x="15096" y="13518"/>
                  <a:pt x="15187" y="13563"/>
                </a:cubicBezTo>
                <a:cubicBezTo>
                  <a:pt x="15117" y="13623"/>
                  <a:pt x="15044" y="13678"/>
                  <a:pt x="14969" y="13728"/>
                </a:cubicBezTo>
                <a:lnTo>
                  <a:pt x="14970" y="13728"/>
                </a:lnTo>
                <a:cubicBezTo>
                  <a:pt x="14962" y="13733"/>
                  <a:pt x="14956" y="13741"/>
                  <a:pt x="14952" y="13750"/>
                </a:cubicBezTo>
                <a:cubicBezTo>
                  <a:pt x="14327" y="15249"/>
                  <a:pt x="14006" y="15644"/>
                  <a:pt x="13772" y="15936"/>
                </a:cubicBezTo>
                <a:cubicBezTo>
                  <a:pt x="13721" y="15998"/>
                  <a:pt x="13673" y="16057"/>
                  <a:pt x="13627" y="16121"/>
                </a:cubicBezTo>
                <a:cubicBezTo>
                  <a:pt x="13596" y="16153"/>
                  <a:pt x="13529" y="16234"/>
                  <a:pt x="13361" y="16438"/>
                </a:cubicBezTo>
                <a:lnTo>
                  <a:pt x="13196" y="16637"/>
                </a:lnTo>
                <a:cubicBezTo>
                  <a:pt x="13322" y="16385"/>
                  <a:pt x="13530" y="15958"/>
                  <a:pt x="13734" y="15530"/>
                </a:cubicBezTo>
                <a:cubicBezTo>
                  <a:pt x="14043" y="14884"/>
                  <a:pt x="14144" y="14669"/>
                  <a:pt x="14165" y="14585"/>
                </a:cubicBezTo>
                <a:cubicBezTo>
                  <a:pt x="14311" y="14259"/>
                  <a:pt x="14702" y="13671"/>
                  <a:pt x="14903" y="13468"/>
                </a:cubicBezTo>
                <a:close/>
                <a:moveTo>
                  <a:pt x="15480" y="12304"/>
                </a:moveTo>
                <a:lnTo>
                  <a:pt x="15481" y="12305"/>
                </a:lnTo>
                <a:lnTo>
                  <a:pt x="15481" y="12304"/>
                </a:lnTo>
                <a:close/>
                <a:moveTo>
                  <a:pt x="12536" y="12099"/>
                </a:moveTo>
                <a:cubicBezTo>
                  <a:pt x="12580" y="12080"/>
                  <a:pt x="12637" y="12063"/>
                  <a:pt x="12710" y="12053"/>
                </a:cubicBezTo>
                <a:cubicBezTo>
                  <a:pt x="13098" y="12065"/>
                  <a:pt x="13195" y="12284"/>
                  <a:pt x="13364" y="12390"/>
                </a:cubicBezTo>
                <a:cubicBezTo>
                  <a:pt x="13523" y="12481"/>
                  <a:pt x="13692" y="12549"/>
                  <a:pt x="13865" y="12594"/>
                </a:cubicBezTo>
                <a:cubicBezTo>
                  <a:pt x="14197" y="12701"/>
                  <a:pt x="14308" y="12804"/>
                  <a:pt x="14525" y="12991"/>
                </a:cubicBezTo>
                <a:cubicBezTo>
                  <a:pt x="14483" y="13008"/>
                  <a:pt x="14138" y="13069"/>
                  <a:pt x="14095" y="13085"/>
                </a:cubicBezTo>
                <a:lnTo>
                  <a:pt x="14095" y="13085"/>
                </a:lnTo>
                <a:lnTo>
                  <a:pt x="14071" y="13094"/>
                </a:lnTo>
                <a:cubicBezTo>
                  <a:pt x="13460" y="13335"/>
                  <a:pt x="12616" y="13608"/>
                  <a:pt x="12020" y="13565"/>
                </a:cubicBezTo>
                <a:cubicBezTo>
                  <a:pt x="12024" y="13531"/>
                  <a:pt x="12030" y="13490"/>
                  <a:pt x="12037" y="13442"/>
                </a:cubicBezTo>
                <a:cubicBezTo>
                  <a:pt x="12039" y="13433"/>
                  <a:pt x="12041" y="13423"/>
                  <a:pt x="12041" y="13414"/>
                </a:cubicBezTo>
                <a:cubicBezTo>
                  <a:pt x="12103" y="13028"/>
                  <a:pt x="12253" y="12327"/>
                  <a:pt x="12343" y="12273"/>
                </a:cubicBezTo>
                <a:cubicBezTo>
                  <a:pt x="12386" y="12246"/>
                  <a:pt x="12405" y="12158"/>
                  <a:pt x="12536" y="12099"/>
                </a:cubicBezTo>
                <a:close/>
                <a:moveTo>
                  <a:pt x="16385" y="10277"/>
                </a:moveTo>
                <a:lnTo>
                  <a:pt x="16386" y="10277"/>
                </a:lnTo>
                <a:cubicBezTo>
                  <a:pt x="16376" y="10451"/>
                  <a:pt x="16284" y="10843"/>
                  <a:pt x="16162" y="11204"/>
                </a:cubicBezTo>
                <a:cubicBezTo>
                  <a:pt x="16113" y="11286"/>
                  <a:pt x="15961" y="11756"/>
                  <a:pt x="15899" y="12095"/>
                </a:cubicBezTo>
                <a:cubicBezTo>
                  <a:pt x="15888" y="11379"/>
                  <a:pt x="16249" y="10560"/>
                  <a:pt x="16385" y="10277"/>
                </a:cubicBezTo>
                <a:close/>
                <a:moveTo>
                  <a:pt x="10962" y="11509"/>
                </a:moveTo>
                <a:cubicBezTo>
                  <a:pt x="11407" y="11620"/>
                  <a:pt x="11752" y="11693"/>
                  <a:pt x="12055" y="11806"/>
                </a:cubicBezTo>
                <a:cubicBezTo>
                  <a:pt x="12166" y="11790"/>
                  <a:pt x="12217" y="11895"/>
                  <a:pt x="12122" y="12232"/>
                </a:cubicBezTo>
                <a:lnTo>
                  <a:pt x="11991" y="13222"/>
                </a:lnTo>
                <a:cubicBezTo>
                  <a:pt x="12018" y="13589"/>
                  <a:pt x="11962" y="13375"/>
                  <a:pt x="11927" y="13396"/>
                </a:cubicBezTo>
                <a:lnTo>
                  <a:pt x="11927" y="13396"/>
                </a:lnTo>
                <a:cubicBezTo>
                  <a:pt x="11884" y="13423"/>
                  <a:pt x="11781" y="13573"/>
                  <a:pt x="11734" y="13528"/>
                </a:cubicBezTo>
                <a:cubicBezTo>
                  <a:pt x="11531" y="12910"/>
                  <a:pt x="11047" y="11946"/>
                  <a:pt x="10962" y="11509"/>
                </a:cubicBezTo>
                <a:close/>
                <a:moveTo>
                  <a:pt x="15656" y="9445"/>
                </a:moveTo>
                <a:cubicBezTo>
                  <a:pt x="15655" y="9452"/>
                  <a:pt x="15655" y="9460"/>
                  <a:pt x="15655" y="9467"/>
                </a:cubicBezTo>
                <a:lnTo>
                  <a:pt x="15664" y="9454"/>
                </a:lnTo>
                <a:close/>
                <a:moveTo>
                  <a:pt x="15640" y="9209"/>
                </a:moveTo>
                <a:cubicBezTo>
                  <a:pt x="15650" y="9390"/>
                  <a:pt x="15697" y="9438"/>
                  <a:pt x="15735" y="9426"/>
                </a:cubicBezTo>
                <a:cubicBezTo>
                  <a:pt x="15641" y="9607"/>
                  <a:pt x="15568" y="9619"/>
                  <a:pt x="15640" y="9209"/>
                </a:cubicBezTo>
                <a:close/>
                <a:moveTo>
                  <a:pt x="16763" y="8701"/>
                </a:moveTo>
                <a:cubicBezTo>
                  <a:pt x="16781" y="9729"/>
                  <a:pt x="15526" y="10834"/>
                  <a:pt x="15755" y="12439"/>
                </a:cubicBezTo>
                <a:cubicBezTo>
                  <a:pt x="15753" y="13592"/>
                  <a:pt x="15582" y="12494"/>
                  <a:pt x="15506" y="12315"/>
                </a:cubicBezTo>
                <a:lnTo>
                  <a:pt x="15481" y="12305"/>
                </a:lnTo>
                <a:lnTo>
                  <a:pt x="15477" y="12387"/>
                </a:lnTo>
                <a:cubicBezTo>
                  <a:pt x="15496" y="12617"/>
                  <a:pt x="15675" y="13026"/>
                  <a:pt x="15150" y="12206"/>
                </a:cubicBezTo>
                <a:cubicBezTo>
                  <a:pt x="14728" y="11749"/>
                  <a:pt x="13368" y="10386"/>
                  <a:pt x="13364" y="10133"/>
                </a:cubicBezTo>
                <a:cubicBezTo>
                  <a:pt x="13364" y="10024"/>
                  <a:pt x="13781" y="10354"/>
                  <a:pt x="14239" y="10678"/>
                </a:cubicBezTo>
                <a:lnTo>
                  <a:pt x="14229" y="10662"/>
                </a:lnTo>
                <a:cubicBezTo>
                  <a:pt x="14771" y="11037"/>
                  <a:pt x="15688" y="13262"/>
                  <a:pt x="15267" y="11249"/>
                </a:cubicBezTo>
                <a:cubicBezTo>
                  <a:pt x="15543" y="10994"/>
                  <a:pt x="15051" y="11222"/>
                  <a:pt x="15079" y="10851"/>
                </a:cubicBezTo>
                <a:cubicBezTo>
                  <a:pt x="14926" y="10792"/>
                  <a:pt x="14702" y="10883"/>
                  <a:pt x="14267" y="10207"/>
                </a:cubicBezTo>
                <a:cubicBezTo>
                  <a:pt x="14411" y="10231"/>
                  <a:pt x="15103" y="11159"/>
                  <a:pt x="14983" y="10637"/>
                </a:cubicBezTo>
                <a:cubicBezTo>
                  <a:pt x="15070" y="10770"/>
                  <a:pt x="15122" y="10976"/>
                  <a:pt x="15333" y="10880"/>
                </a:cubicBezTo>
                <a:cubicBezTo>
                  <a:pt x="15106" y="10482"/>
                  <a:pt x="14973" y="10345"/>
                  <a:pt x="14971" y="9770"/>
                </a:cubicBezTo>
                <a:cubicBezTo>
                  <a:pt x="15023" y="9664"/>
                  <a:pt x="15110" y="9495"/>
                  <a:pt x="15110" y="9495"/>
                </a:cubicBezTo>
                <a:cubicBezTo>
                  <a:pt x="15113" y="9497"/>
                  <a:pt x="15115" y="9500"/>
                  <a:pt x="15117" y="9504"/>
                </a:cubicBezTo>
                <a:cubicBezTo>
                  <a:pt x="15526" y="8863"/>
                  <a:pt x="15508" y="9984"/>
                  <a:pt x="15559" y="10529"/>
                </a:cubicBezTo>
                <a:cubicBezTo>
                  <a:pt x="15691" y="10206"/>
                  <a:pt x="16245" y="9553"/>
                  <a:pt x="15674" y="9933"/>
                </a:cubicBezTo>
                <a:cubicBezTo>
                  <a:pt x="16171" y="9360"/>
                  <a:pt x="15941" y="10156"/>
                  <a:pt x="15605" y="10500"/>
                </a:cubicBezTo>
                <a:cubicBezTo>
                  <a:pt x="15478" y="10674"/>
                  <a:pt x="15433" y="10734"/>
                  <a:pt x="15389" y="10882"/>
                </a:cubicBezTo>
                <a:cubicBezTo>
                  <a:pt x="15474" y="10828"/>
                  <a:pt x="15553" y="10764"/>
                  <a:pt x="15626" y="10692"/>
                </a:cubicBezTo>
                <a:cubicBezTo>
                  <a:pt x="15656" y="10999"/>
                  <a:pt x="15910" y="10540"/>
                  <a:pt x="15999" y="10470"/>
                </a:cubicBezTo>
                <a:cubicBezTo>
                  <a:pt x="15892" y="10104"/>
                  <a:pt x="16573" y="8970"/>
                  <a:pt x="16763" y="8701"/>
                </a:cubicBezTo>
                <a:close/>
                <a:moveTo>
                  <a:pt x="9467" y="11090"/>
                </a:moveTo>
                <a:cubicBezTo>
                  <a:pt x="8985" y="11729"/>
                  <a:pt x="6501" y="13697"/>
                  <a:pt x="6003" y="14116"/>
                </a:cubicBezTo>
                <a:cubicBezTo>
                  <a:pt x="5486" y="14552"/>
                  <a:pt x="4952" y="15003"/>
                  <a:pt x="4451" y="15375"/>
                </a:cubicBezTo>
                <a:lnTo>
                  <a:pt x="4482" y="15436"/>
                </a:lnTo>
                <a:cubicBezTo>
                  <a:pt x="5483" y="14846"/>
                  <a:pt x="9121" y="11920"/>
                  <a:pt x="9549" y="11120"/>
                </a:cubicBezTo>
                <a:cubicBezTo>
                  <a:pt x="9521" y="11120"/>
                  <a:pt x="9496" y="11091"/>
                  <a:pt x="9467" y="11090"/>
                </a:cubicBezTo>
                <a:close/>
                <a:moveTo>
                  <a:pt x="14190" y="9396"/>
                </a:moveTo>
                <a:cubicBezTo>
                  <a:pt x="14436" y="9407"/>
                  <a:pt x="14724" y="9723"/>
                  <a:pt x="14826" y="10019"/>
                </a:cubicBezTo>
                <a:cubicBezTo>
                  <a:pt x="14850" y="10088"/>
                  <a:pt x="14879" y="10204"/>
                  <a:pt x="14841" y="10287"/>
                </a:cubicBezTo>
                <a:cubicBezTo>
                  <a:pt x="14813" y="10233"/>
                  <a:pt x="14778" y="10185"/>
                  <a:pt x="14737" y="10143"/>
                </a:cubicBezTo>
                <a:cubicBezTo>
                  <a:pt x="14732" y="10139"/>
                  <a:pt x="14643" y="10126"/>
                  <a:pt x="14643" y="10126"/>
                </a:cubicBezTo>
                <a:cubicBezTo>
                  <a:pt x="14612" y="10052"/>
                  <a:pt x="14560" y="9992"/>
                  <a:pt x="14496" y="9955"/>
                </a:cubicBezTo>
                <a:lnTo>
                  <a:pt x="14422" y="9903"/>
                </a:lnTo>
                <a:lnTo>
                  <a:pt x="14451" y="9996"/>
                </a:lnTo>
                <a:cubicBezTo>
                  <a:pt x="14475" y="10076"/>
                  <a:pt x="14654" y="10184"/>
                  <a:pt x="14654" y="10184"/>
                </a:cubicBezTo>
                <a:cubicBezTo>
                  <a:pt x="14624" y="10206"/>
                  <a:pt x="14587" y="10210"/>
                  <a:pt x="14554" y="10195"/>
                </a:cubicBezTo>
                <a:cubicBezTo>
                  <a:pt x="14384" y="10123"/>
                  <a:pt x="14218" y="9646"/>
                  <a:pt x="14190" y="9397"/>
                </a:cubicBezTo>
                <a:close/>
                <a:moveTo>
                  <a:pt x="12636" y="9474"/>
                </a:moveTo>
                <a:cubicBezTo>
                  <a:pt x="12688" y="9469"/>
                  <a:pt x="12882" y="9565"/>
                  <a:pt x="13446" y="10691"/>
                </a:cubicBezTo>
                <a:lnTo>
                  <a:pt x="13459" y="10707"/>
                </a:lnTo>
                <a:cubicBezTo>
                  <a:pt x="13733" y="10968"/>
                  <a:pt x="14001" y="11353"/>
                  <a:pt x="14286" y="11759"/>
                </a:cubicBezTo>
                <a:cubicBezTo>
                  <a:pt x="14500" y="12078"/>
                  <a:pt x="14729" y="12384"/>
                  <a:pt x="14971" y="12675"/>
                </a:cubicBezTo>
                <a:cubicBezTo>
                  <a:pt x="14443" y="12444"/>
                  <a:pt x="13741" y="12324"/>
                  <a:pt x="13313" y="12054"/>
                </a:cubicBezTo>
                <a:cubicBezTo>
                  <a:pt x="13293" y="12041"/>
                  <a:pt x="12911" y="11772"/>
                  <a:pt x="12808" y="11772"/>
                </a:cubicBezTo>
                <a:cubicBezTo>
                  <a:pt x="12793" y="11772"/>
                  <a:pt x="12778" y="11773"/>
                  <a:pt x="12763" y="11775"/>
                </a:cubicBezTo>
                <a:cubicBezTo>
                  <a:pt x="12761" y="11741"/>
                  <a:pt x="12754" y="11708"/>
                  <a:pt x="12743" y="11677"/>
                </a:cubicBezTo>
                <a:cubicBezTo>
                  <a:pt x="12738" y="11661"/>
                  <a:pt x="12726" y="11648"/>
                  <a:pt x="12712" y="11644"/>
                </a:cubicBezTo>
                <a:cubicBezTo>
                  <a:pt x="12648" y="11626"/>
                  <a:pt x="12597" y="11612"/>
                  <a:pt x="12552" y="11601"/>
                </a:cubicBezTo>
                <a:cubicBezTo>
                  <a:pt x="12413" y="11566"/>
                  <a:pt x="12413" y="11561"/>
                  <a:pt x="12415" y="11531"/>
                </a:cubicBezTo>
                <a:cubicBezTo>
                  <a:pt x="12417" y="11500"/>
                  <a:pt x="12428" y="11208"/>
                  <a:pt x="12436" y="10980"/>
                </a:cubicBezTo>
                <a:cubicBezTo>
                  <a:pt x="12442" y="10831"/>
                  <a:pt x="12447" y="10707"/>
                  <a:pt x="12447" y="10702"/>
                </a:cubicBezTo>
                <a:cubicBezTo>
                  <a:pt x="12451" y="10681"/>
                  <a:pt x="12454" y="10647"/>
                  <a:pt x="12460" y="10587"/>
                </a:cubicBezTo>
                <a:cubicBezTo>
                  <a:pt x="12552" y="9717"/>
                  <a:pt x="12609" y="9514"/>
                  <a:pt x="12636" y="9474"/>
                </a:cubicBezTo>
                <a:close/>
                <a:moveTo>
                  <a:pt x="14821" y="8448"/>
                </a:moveTo>
                <a:cubicBezTo>
                  <a:pt x="14901" y="8376"/>
                  <a:pt x="14996" y="8577"/>
                  <a:pt x="15207" y="8958"/>
                </a:cubicBezTo>
                <a:cubicBezTo>
                  <a:pt x="15208" y="9035"/>
                  <a:pt x="15188" y="9110"/>
                  <a:pt x="15149" y="9172"/>
                </a:cubicBezTo>
                <a:cubicBezTo>
                  <a:pt x="15137" y="9217"/>
                  <a:pt x="15101" y="9249"/>
                  <a:pt x="15060" y="9251"/>
                </a:cubicBezTo>
                <a:cubicBezTo>
                  <a:pt x="15016" y="9262"/>
                  <a:pt x="14971" y="9234"/>
                  <a:pt x="14939" y="9136"/>
                </a:cubicBezTo>
                <a:cubicBezTo>
                  <a:pt x="14947" y="9168"/>
                  <a:pt x="14919" y="9292"/>
                  <a:pt x="14944" y="9331"/>
                </a:cubicBezTo>
                <a:lnTo>
                  <a:pt x="14989" y="9335"/>
                </a:lnTo>
                <a:lnTo>
                  <a:pt x="14990" y="9335"/>
                </a:lnTo>
                <a:lnTo>
                  <a:pt x="14990" y="9335"/>
                </a:lnTo>
                <a:lnTo>
                  <a:pt x="14989" y="9335"/>
                </a:lnTo>
                <a:lnTo>
                  <a:pt x="14892" y="9507"/>
                </a:lnTo>
                <a:cubicBezTo>
                  <a:pt x="14879" y="9573"/>
                  <a:pt x="14891" y="9647"/>
                  <a:pt x="14946" y="9732"/>
                </a:cubicBezTo>
                <a:cubicBezTo>
                  <a:pt x="14680" y="9650"/>
                  <a:pt x="14633" y="9341"/>
                  <a:pt x="14630" y="9082"/>
                </a:cubicBezTo>
                <a:cubicBezTo>
                  <a:pt x="14640" y="9037"/>
                  <a:pt x="14672" y="8892"/>
                  <a:pt x="14672" y="8892"/>
                </a:cubicBezTo>
                <a:cubicBezTo>
                  <a:pt x="14731" y="8632"/>
                  <a:pt x="14773" y="8491"/>
                  <a:pt x="14821" y="8448"/>
                </a:cubicBezTo>
                <a:close/>
                <a:moveTo>
                  <a:pt x="12847" y="9021"/>
                </a:moveTo>
                <a:cubicBezTo>
                  <a:pt x="13186" y="9229"/>
                  <a:pt x="13504" y="9594"/>
                  <a:pt x="13811" y="9947"/>
                </a:cubicBezTo>
                <a:lnTo>
                  <a:pt x="13811" y="9947"/>
                </a:lnTo>
                <a:cubicBezTo>
                  <a:pt x="14039" y="10222"/>
                  <a:pt x="14284" y="10477"/>
                  <a:pt x="14544" y="10710"/>
                </a:cubicBezTo>
                <a:cubicBezTo>
                  <a:pt x="14516" y="10719"/>
                  <a:pt x="14127" y="10478"/>
                  <a:pt x="14118" y="10480"/>
                </a:cubicBezTo>
                <a:cubicBezTo>
                  <a:pt x="14015" y="10319"/>
                  <a:pt x="13828" y="10165"/>
                  <a:pt x="13630" y="10002"/>
                </a:cubicBezTo>
                <a:cubicBezTo>
                  <a:pt x="13304" y="9733"/>
                  <a:pt x="12936" y="9429"/>
                  <a:pt x="12847" y="9021"/>
                </a:cubicBezTo>
                <a:close/>
                <a:moveTo>
                  <a:pt x="15457" y="8015"/>
                </a:moveTo>
                <a:cubicBezTo>
                  <a:pt x="15643" y="8214"/>
                  <a:pt x="15421" y="8639"/>
                  <a:pt x="15373" y="8785"/>
                </a:cubicBezTo>
                <a:cubicBezTo>
                  <a:pt x="15630" y="8609"/>
                  <a:pt x="15814" y="8160"/>
                  <a:pt x="15847" y="8288"/>
                </a:cubicBezTo>
                <a:cubicBezTo>
                  <a:pt x="16063" y="8420"/>
                  <a:pt x="15915" y="9021"/>
                  <a:pt x="15774" y="9343"/>
                </a:cubicBezTo>
                <a:cubicBezTo>
                  <a:pt x="15770" y="9297"/>
                  <a:pt x="15746" y="9257"/>
                  <a:pt x="15710" y="9236"/>
                </a:cubicBezTo>
                <a:cubicBezTo>
                  <a:pt x="15573" y="9141"/>
                  <a:pt x="15841" y="8834"/>
                  <a:pt x="15704" y="8635"/>
                </a:cubicBezTo>
                <a:cubicBezTo>
                  <a:pt x="15570" y="8966"/>
                  <a:pt x="15503" y="9503"/>
                  <a:pt x="15238" y="8886"/>
                </a:cubicBezTo>
                <a:cubicBezTo>
                  <a:pt x="15217" y="8841"/>
                  <a:pt x="14855" y="7984"/>
                  <a:pt x="15059" y="8381"/>
                </a:cubicBezTo>
                <a:cubicBezTo>
                  <a:pt x="15234" y="8428"/>
                  <a:pt x="15231" y="8933"/>
                  <a:pt x="15298" y="8900"/>
                </a:cubicBezTo>
                <a:lnTo>
                  <a:pt x="15298" y="8899"/>
                </a:lnTo>
                <a:cubicBezTo>
                  <a:pt x="15376" y="8845"/>
                  <a:pt x="15401" y="8729"/>
                  <a:pt x="15356" y="8639"/>
                </a:cubicBezTo>
                <a:cubicBezTo>
                  <a:pt x="15512" y="8484"/>
                  <a:pt x="15396" y="8199"/>
                  <a:pt x="15457" y="8015"/>
                </a:cubicBezTo>
                <a:close/>
                <a:moveTo>
                  <a:pt x="14383" y="8268"/>
                </a:moveTo>
                <a:cubicBezTo>
                  <a:pt x="14621" y="8407"/>
                  <a:pt x="14588" y="8516"/>
                  <a:pt x="14541" y="8666"/>
                </a:cubicBezTo>
                <a:cubicBezTo>
                  <a:pt x="14507" y="8780"/>
                  <a:pt x="14521" y="9203"/>
                  <a:pt x="14528" y="9319"/>
                </a:cubicBezTo>
                <a:cubicBezTo>
                  <a:pt x="14528" y="9339"/>
                  <a:pt x="14531" y="9363"/>
                  <a:pt x="14532" y="9380"/>
                </a:cubicBezTo>
                <a:lnTo>
                  <a:pt x="14522" y="9373"/>
                </a:lnTo>
                <a:cubicBezTo>
                  <a:pt x="14492" y="9341"/>
                  <a:pt x="14489" y="9241"/>
                  <a:pt x="14486" y="9156"/>
                </a:cubicBezTo>
                <a:cubicBezTo>
                  <a:pt x="14491" y="9079"/>
                  <a:pt x="14478" y="9001"/>
                  <a:pt x="14449" y="8931"/>
                </a:cubicBezTo>
                <a:lnTo>
                  <a:pt x="14435" y="8909"/>
                </a:lnTo>
                <a:lnTo>
                  <a:pt x="14413" y="8919"/>
                </a:lnTo>
                <a:cubicBezTo>
                  <a:pt x="14319" y="8960"/>
                  <a:pt x="14332" y="9051"/>
                  <a:pt x="14341" y="9113"/>
                </a:cubicBezTo>
                <a:cubicBezTo>
                  <a:pt x="14349" y="9174"/>
                  <a:pt x="14355" y="9214"/>
                  <a:pt x="14283" y="9228"/>
                </a:cubicBezTo>
                <a:lnTo>
                  <a:pt x="14265" y="9240"/>
                </a:lnTo>
                <a:cubicBezTo>
                  <a:pt x="14258" y="9234"/>
                  <a:pt x="14207" y="9159"/>
                  <a:pt x="14207" y="9159"/>
                </a:cubicBezTo>
                <a:cubicBezTo>
                  <a:pt x="14207" y="9159"/>
                  <a:pt x="14277" y="9214"/>
                  <a:pt x="14282" y="9212"/>
                </a:cubicBezTo>
                <a:lnTo>
                  <a:pt x="14282" y="9211"/>
                </a:lnTo>
                <a:cubicBezTo>
                  <a:pt x="14318" y="9197"/>
                  <a:pt x="14313" y="9159"/>
                  <a:pt x="14282" y="8947"/>
                </a:cubicBezTo>
                <a:cubicBezTo>
                  <a:pt x="14278" y="8875"/>
                  <a:pt x="14280" y="8804"/>
                  <a:pt x="14286" y="8733"/>
                </a:cubicBezTo>
                <a:cubicBezTo>
                  <a:pt x="14313" y="8627"/>
                  <a:pt x="14348" y="8496"/>
                  <a:pt x="14309" y="8416"/>
                </a:cubicBezTo>
                <a:cubicBezTo>
                  <a:pt x="14299" y="8397"/>
                  <a:pt x="14360" y="8312"/>
                  <a:pt x="14372" y="8288"/>
                </a:cubicBezTo>
                <a:cubicBezTo>
                  <a:pt x="14375" y="8281"/>
                  <a:pt x="14379" y="8274"/>
                  <a:pt x="14383" y="8268"/>
                </a:cubicBezTo>
                <a:close/>
                <a:moveTo>
                  <a:pt x="12517" y="8637"/>
                </a:moveTo>
                <a:cubicBezTo>
                  <a:pt x="12772" y="9092"/>
                  <a:pt x="13026" y="9596"/>
                  <a:pt x="13265" y="10078"/>
                </a:cubicBezTo>
                <a:cubicBezTo>
                  <a:pt x="12961" y="9639"/>
                  <a:pt x="12710" y="9154"/>
                  <a:pt x="12517" y="8638"/>
                </a:cubicBezTo>
                <a:close/>
                <a:moveTo>
                  <a:pt x="15666" y="7385"/>
                </a:moveTo>
                <a:cubicBezTo>
                  <a:pt x="15675" y="7382"/>
                  <a:pt x="15678" y="7384"/>
                  <a:pt x="15678" y="7384"/>
                </a:cubicBezTo>
                <a:lnTo>
                  <a:pt x="15678" y="7384"/>
                </a:lnTo>
                <a:cubicBezTo>
                  <a:pt x="15851" y="7525"/>
                  <a:pt x="15337" y="8172"/>
                  <a:pt x="15398" y="7700"/>
                </a:cubicBezTo>
                <a:cubicBezTo>
                  <a:pt x="15568" y="7439"/>
                  <a:pt x="15641" y="7392"/>
                  <a:pt x="15666" y="7385"/>
                </a:cubicBezTo>
                <a:close/>
                <a:moveTo>
                  <a:pt x="9301" y="9101"/>
                </a:moveTo>
                <a:cubicBezTo>
                  <a:pt x="9328" y="9089"/>
                  <a:pt x="9320" y="9524"/>
                  <a:pt x="9325" y="9616"/>
                </a:cubicBezTo>
                <a:cubicBezTo>
                  <a:pt x="9327" y="9727"/>
                  <a:pt x="9346" y="9837"/>
                  <a:pt x="9382" y="9940"/>
                </a:cubicBezTo>
                <a:cubicBezTo>
                  <a:pt x="9316" y="9986"/>
                  <a:pt x="9237" y="10021"/>
                  <a:pt x="9191" y="9964"/>
                </a:cubicBezTo>
                <a:cubicBezTo>
                  <a:pt x="9103" y="9861"/>
                  <a:pt x="9188" y="9823"/>
                  <a:pt x="9261" y="9292"/>
                </a:cubicBezTo>
                <a:lnTo>
                  <a:pt x="9261" y="9291"/>
                </a:lnTo>
                <a:cubicBezTo>
                  <a:pt x="9279" y="9158"/>
                  <a:pt x="9292" y="9105"/>
                  <a:pt x="9301" y="9101"/>
                </a:cubicBezTo>
                <a:close/>
                <a:moveTo>
                  <a:pt x="14512" y="7081"/>
                </a:moveTo>
                <a:cubicBezTo>
                  <a:pt x="14569" y="7115"/>
                  <a:pt x="14608" y="7227"/>
                  <a:pt x="14652" y="7372"/>
                </a:cubicBezTo>
                <a:cubicBezTo>
                  <a:pt x="14667" y="7423"/>
                  <a:pt x="14682" y="7472"/>
                  <a:pt x="14701" y="7521"/>
                </a:cubicBezTo>
                <a:cubicBezTo>
                  <a:pt x="14737" y="7591"/>
                  <a:pt x="14790" y="7677"/>
                  <a:pt x="14830" y="7686"/>
                </a:cubicBezTo>
                <a:cubicBezTo>
                  <a:pt x="14849" y="7694"/>
                  <a:pt x="14870" y="7692"/>
                  <a:pt x="14887" y="7681"/>
                </a:cubicBezTo>
                <a:cubicBezTo>
                  <a:pt x="14945" y="7644"/>
                  <a:pt x="14985" y="7505"/>
                  <a:pt x="15006" y="7405"/>
                </a:cubicBezTo>
                <a:cubicBezTo>
                  <a:pt x="15161" y="7566"/>
                  <a:pt x="15186" y="7769"/>
                  <a:pt x="15170" y="8011"/>
                </a:cubicBezTo>
                <a:cubicBezTo>
                  <a:pt x="15157" y="7984"/>
                  <a:pt x="15142" y="7957"/>
                  <a:pt x="15125" y="7932"/>
                </a:cubicBezTo>
                <a:cubicBezTo>
                  <a:pt x="15110" y="7909"/>
                  <a:pt x="15082" y="7904"/>
                  <a:pt x="15062" y="7922"/>
                </a:cubicBezTo>
                <a:cubicBezTo>
                  <a:pt x="15050" y="7932"/>
                  <a:pt x="15043" y="7948"/>
                  <a:pt x="15044" y="7966"/>
                </a:cubicBezTo>
                <a:cubicBezTo>
                  <a:pt x="15050" y="8011"/>
                  <a:pt x="15032" y="8056"/>
                  <a:pt x="14999" y="8082"/>
                </a:cubicBezTo>
                <a:cubicBezTo>
                  <a:pt x="14967" y="8098"/>
                  <a:pt x="14930" y="8092"/>
                  <a:pt x="14903" y="8066"/>
                </a:cubicBezTo>
                <a:cubicBezTo>
                  <a:pt x="14883" y="8049"/>
                  <a:pt x="14854" y="8054"/>
                  <a:pt x="14839" y="8077"/>
                </a:cubicBezTo>
                <a:cubicBezTo>
                  <a:pt x="14830" y="8091"/>
                  <a:pt x="14828" y="8110"/>
                  <a:pt x="14833" y="8127"/>
                </a:cubicBezTo>
                <a:cubicBezTo>
                  <a:pt x="14836" y="8136"/>
                  <a:pt x="14838" y="8142"/>
                  <a:pt x="14839" y="8146"/>
                </a:cubicBezTo>
                <a:cubicBezTo>
                  <a:pt x="14834" y="8150"/>
                  <a:pt x="14830" y="8155"/>
                  <a:pt x="14827" y="8161"/>
                </a:cubicBezTo>
                <a:cubicBezTo>
                  <a:pt x="14741" y="8312"/>
                  <a:pt x="14693" y="8328"/>
                  <a:pt x="14681" y="8321"/>
                </a:cubicBezTo>
                <a:cubicBezTo>
                  <a:pt x="14628" y="8290"/>
                  <a:pt x="14607" y="7993"/>
                  <a:pt x="14678" y="7784"/>
                </a:cubicBezTo>
                <a:cubicBezTo>
                  <a:pt x="14686" y="7758"/>
                  <a:pt x="14675" y="7729"/>
                  <a:pt x="14653" y="7718"/>
                </a:cubicBezTo>
                <a:cubicBezTo>
                  <a:pt x="14648" y="7715"/>
                  <a:pt x="14641" y="7714"/>
                  <a:pt x="14635" y="7713"/>
                </a:cubicBezTo>
                <a:cubicBezTo>
                  <a:pt x="14618" y="7713"/>
                  <a:pt x="14603" y="7724"/>
                  <a:pt x="14595" y="7742"/>
                </a:cubicBezTo>
                <a:cubicBezTo>
                  <a:pt x="14571" y="7789"/>
                  <a:pt x="14543" y="7834"/>
                  <a:pt x="14511" y="7874"/>
                </a:cubicBezTo>
                <a:cubicBezTo>
                  <a:pt x="14502" y="7886"/>
                  <a:pt x="14494" y="7897"/>
                  <a:pt x="14486" y="7909"/>
                </a:cubicBezTo>
                <a:cubicBezTo>
                  <a:pt x="14415" y="7787"/>
                  <a:pt x="14445" y="7615"/>
                  <a:pt x="14476" y="7435"/>
                </a:cubicBezTo>
                <a:lnTo>
                  <a:pt x="14476" y="7434"/>
                </a:lnTo>
                <a:cubicBezTo>
                  <a:pt x="14501" y="7318"/>
                  <a:pt x="14513" y="7200"/>
                  <a:pt x="14512" y="7081"/>
                </a:cubicBezTo>
                <a:close/>
                <a:moveTo>
                  <a:pt x="13364" y="7451"/>
                </a:moveTo>
                <a:cubicBezTo>
                  <a:pt x="13372" y="7458"/>
                  <a:pt x="13383" y="7462"/>
                  <a:pt x="13393" y="7463"/>
                </a:cubicBezTo>
                <a:lnTo>
                  <a:pt x="13534" y="7539"/>
                </a:lnTo>
                <a:lnTo>
                  <a:pt x="13778" y="8103"/>
                </a:lnTo>
                <a:cubicBezTo>
                  <a:pt x="13778" y="8103"/>
                  <a:pt x="14071" y="9173"/>
                  <a:pt x="14150" y="9201"/>
                </a:cubicBezTo>
                <a:cubicBezTo>
                  <a:pt x="14148" y="9215"/>
                  <a:pt x="14145" y="9227"/>
                  <a:pt x="14142" y="9239"/>
                </a:cubicBezTo>
                <a:lnTo>
                  <a:pt x="14142" y="9239"/>
                </a:lnTo>
                <a:cubicBezTo>
                  <a:pt x="14130" y="9291"/>
                  <a:pt x="14126" y="9305"/>
                  <a:pt x="14096" y="9299"/>
                </a:cubicBezTo>
                <a:cubicBezTo>
                  <a:pt x="14038" y="9160"/>
                  <a:pt x="13380" y="7791"/>
                  <a:pt x="13364" y="7451"/>
                </a:cubicBezTo>
                <a:close/>
                <a:moveTo>
                  <a:pt x="15462" y="6158"/>
                </a:moveTo>
                <a:cubicBezTo>
                  <a:pt x="15706" y="6279"/>
                  <a:pt x="15641" y="6770"/>
                  <a:pt x="15501" y="6992"/>
                </a:cubicBezTo>
                <a:cubicBezTo>
                  <a:pt x="15509" y="7028"/>
                  <a:pt x="15501" y="7058"/>
                  <a:pt x="15453" y="7074"/>
                </a:cubicBezTo>
                <a:cubicBezTo>
                  <a:pt x="15446" y="7078"/>
                  <a:pt x="15438" y="7078"/>
                  <a:pt x="15431" y="7074"/>
                </a:cubicBezTo>
                <a:cubicBezTo>
                  <a:pt x="15414" y="7087"/>
                  <a:pt x="15480" y="7189"/>
                  <a:pt x="15462" y="7193"/>
                </a:cubicBezTo>
                <a:cubicBezTo>
                  <a:pt x="15557" y="7286"/>
                  <a:pt x="15419" y="7428"/>
                  <a:pt x="15321" y="7519"/>
                </a:cubicBezTo>
                <a:cubicBezTo>
                  <a:pt x="15379" y="7317"/>
                  <a:pt x="15242" y="6329"/>
                  <a:pt x="15462" y="6159"/>
                </a:cubicBezTo>
                <a:close/>
                <a:moveTo>
                  <a:pt x="4512" y="9756"/>
                </a:moveTo>
                <a:cubicBezTo>
                  <a:pt x="4595" y="9716"/>
                  <a:pt x="8005" y="9805"/>
                  <a:pt x="8346" y="10021"/>
                </a:cubicBezTo>
                <a:cubicBezTo>
                  <a:pt x="8248" y="10100"/>
                  <a:pt x="7928" y="10100"/>
                  <a:pt x="7729" y="10100"/>
                </a:cubicBezTo>
                <a:cubicBezTo>
                  <a:pt x="7645" y="10100"/>
                  <a:pt x="7502" y="10104"/>
                  <a:pt x="7502" y="10104"/>
                </a:cubicBezTo>
                <a:cubicBezTo>
                  <a:pt x="7251" y="10085"/>
                  <a:pt x="6995" y="10063"/>
                  <a:pt x="6742" y="10042"/>
                </a:cubicBezTo>
                <a:cubicBezTo>
                  <a:pt x="6301" y="10004"/>
                  <a:pt x="5886" y="9969"/>
                  <a:pt x="5500" y="9948"/>
                </a:cubicBezTo>
                <a:lnTo>
                  <a:pt x="5500" y="9961"/>
                </a:lnTo>
                <a:cubicBezTo>
                  <a:pt x="5483" y="9904"/>
                  <a:pt x="5404" y="9888"/>
                  <a:pt x="5332" y="9873"/>
                </a:cubicBezTo>
                <a:close/>
                <a:moveTo>
                  <a:pt x="9085" y="7942"/>
                </a:moveTo>
                <a:cubicBezTo>
                  <a:pt x="9254" y="8366"/>
                  <a:pt x="9249" y="9158"/>
                  <a:pt x="9011" y="9576"/>
                </a:cubicBezTo>
                <a:cubicBezTo>
                  <a:pt x="9002" y="9261"/>
                  <a:pt x="9052" y="8276"/>
                  <a:pt x="9085" y="7943"/>
                </a:cubicBezTo>
                <a:close/>
                <a:moveTo>
                  <a:pt x="9692" y="6071"/>
                </a:moveTo>
                <a:cubicBezTo>
                  <a:pt x="9703" y="6073"/>
                  <a:pt x="9714" y="6079"/>
                  <a:pt x="9721" y="6089"/>
                </a:cubicBezTo>
                <a:cubicBezTo>
                  <a:pt x="9743" y="6118"/>
                  <a:pt x="9789" y="6178"/>
                  <a:pt x="9736" y="9032"/>
                </a:cubicBezTo>
                <a:lnTo>
                  <a:pt x="9736" y="9094"/>
                </a:lnTo>
                <a:cubicBezTo>
                  <a:pt x="9746" y="9558"/>
                  <a:pt x="9756" y="10036"/>
                  <a:pt x="9746" y="10180"/>
                </a:cubicBezTo>
                <a:cubicBezTo>
                  <a:pt x="9745" y="10199"/>
                  <a:pt x="9735" y="10216"/>
                  <a:pt x="9720" y="10223"/>
                </a:cubicBezTo>
                <a:cubicBezTo>
                  <a:pt x="9714" y="10227"/>
                  <a:pt x="9707" y="10229"/>
                  <a:pt x="9701" y="10229"/>
                </a:cubicBezTo>
                <a:cubicBezTo>
                  <a:pt x="9691" y="10229"/>
                  <a:pt x="9682" y="10225"/>
                  <a:pt x="9675" y="10219"/>
                </a:cubicBezTo>
                <a:cubicBezTo>
                  <a:pt x="9265" y="9896"/>
                  <a:pt x="9392" y="8984"/>
                  <a:pt x="9485" y="8319"/>
                </a:cubicBezTo>
                <a:lnTo>
                  <a:pt x="9485" y="8319"/>
                </a:lnTo>
                <a:cubicBezTo>
                  <a:pt x="9498" y="8223"/>
                  <a:pt x="9558" y="7344"/>
                  <a:pt x="9597" y="6762"/>
                </a:cubicBezTo>
                <a:cubicBezTo>
                  <a:pt x="9619" y="6426"/>
                  <a:pt x="9638" y="6160"/>
                  <a:pt x="9642" y="6118"/>
                </a:cubicBezTo>
                <a:cubicBezTo>
                  <a:pt x="9644" y="6089"/>
                  <a:pt x="9667" y="6068"/>
                  <a:pt x="9692" y="6071"/>
                </a:cubicBezTo>
                <a:close/>
                <a:moveTo>
                  <a:pt x="8904" y="6042"/>
                </a:moveTo>
                <a:cubicBezTo>
                  <a:pt x="9034" y="7163"/>
                  <a:pt x="9038" y="8048"/>
                  <a:pt x="8919" y="8684"/>
                </a:cubicBezTo>
                <a:lnTo>
                  <a:pt x="8919" y="8683"/>
                </a:lnTo>
                <a:cubicBezTo>
                  <a:pt x="8922" y="8376"/>
                  <a:pt x="8909" y="8046"/>
                  <a:pt x="8895" y="7701"/>
                </a:cubicBezTo>
                <a:cubicBezTo>
                  <a:pt x="8873" y="7127"/>
                  <a:pt x="8850" y="6534"/>
                  <a:pt x="8904" y="6042"/>
                </a:cubicBezTo>
                <a:close/>
                <a:moveTo>
                  <a:pt x="8453" y="4254"/>
                </a:moveTo>
                <a:cubicBezTo>
                  <a:pt x="8474" y="4551"/>
                  <a:pt x="8504" y="4844"/>
                  <a:pt x="8541" y="5130"/>
                </a:cubicBezTo>
                <a:cubicBezTo>
                  <a:pt x="8544" y="5156"/>
                  <a:pt x="8564" y="5175"/>
                  <a:pt x="8586" y="5175"/>
                </a:cubicBezTo>
                <a:cubicBezTo>
                  <a:pt x="8608" y="5175"/>
                  <a:pt x="8627" y="5156"/>
                  <a:pt x="8631" y="5130"/>
                </a:cubicBezTo>
                <a:cubicBezTo>
                  <a:pt x="8635" y="5095"/>
                  <a:pt x="8640" y="5058"/>
                  <a:pt x="8644" y="5021"/>
                </a:cubicBezTo>
                <a:cubicBezTo>
                  <a:pt x="8641" y="5254"/>
                  <a:pt x="8635" y="5450"/>
                  <a:pt x="8630" y="5599"/>
                </a:cubicBezTo>
                <a:lnTo>
                  <a:pt x="8623" y="5599"/>
                </a:lnTo>
                <a:cubicBezTo>
                  <a:pt x="8551" y="5642"/>
                  <a:pt x="8536" y="5874"/>
                  <a:pt x="8565" y="6490"/>
                </a:cubicBezTo>
                <a:cubicBezTo>
                  <a:pt x="8551" y="6219"/>
                  <a:pt x="8538" y="5942"/>
                  <a:pt x="8524" y="5662"/>
                </a:cubicBezTo>
                <a:cubicBezTo>
                  <a:pt x="8503" y="5193"/>
                  <a:pt x="8480" y="4718"/>
                  <a:pt x="8453" y="4254"/>
                </a:cubicBezTo>
                <a:close/>
                <a:moveTo>
                  <a:pt x="6338" y="4538"/>
                </a:moveTo>
                <a:cubicBezTo>
                  <a:pt x="6549" y="5038"/>
                  <a:pt x="6737" y="5550"/>
                  <a:pt x="6901" y="6074"/>
                </a:cubicBezTo>
                <a:cubicBezTo>
                  <a:pt x="7069" y="6579"/>
                  <a:pt x="7241" y="7097"/>
                  <a:pt x="7441" y="7556"/>
                </a:cubicBezTo>
                <a:cubicBezTo>
                  <a:pt x="7064" y="6771"/>
                  <a:pt x="6739" y="5886"/>
                  <a:pt x="6338" y="4538"/>
                </a:cubicBezTo>
                <a:close/>
                <a:moveTo>
                  <a:pt x="1721" y="5295"/>
                </a:moveTo>
                <a:cubicBezTo>
                  <a:pt x="2184" y="5657"/>
                  <a:pt x="2641" y="6060"/>
                  <a:pt x="3083" y="6452"/>
                </a:cubicBezTo>
                <a:cubicBezTo>
                  <a:pt x="3873" y="7151"/>
                  <a:pt x="4688" y="7872"/>
                  <a:pt x="5577" y="8399"/>
                </a:cubicBezTo>
                <a:cubicBezTo>
                  <a:pt x="5413" y="8366"/>
                  <a:pt x="5109" y="8169"/>
                  <a:pt x="4671" y="7811"/>
                </a:cubicBezTo>
                <a:lnTo>
                  <a:pt x="4623" y="7772"/>
                </a:lnTo>
                <a:lnTo>
                  <a:pt x="4270" y="7501"/>
                </a:lnTo>
                <a:cubicBezTo>
                  <a:pt x="3396" y="6828"/>
                  <a:pt x="2494" y="6134"/>
                  <a:pt x="1721" y="5295"/>
                </a:cubicBezTo>
                <a:close/>
                <a:moveTo>
                  <a:pt x="8684" y="463"/>
                </a:moveTo>
                <a:cubicBezTo>
                  <a:pt x="8694" y="810"/>
                  <a:pt x="8694" y="1221"/>
                  <a:pt x="8695" y="1648"/>
                </a:cubicBezTo>
                <a:cubicBezTo>
                  <a:pt x="8695" y="1900"/>
                  <a:pt x="8695" y="2155"/>
                  <a:pt x="8698" y="2400"/>
                </a:cubicBezTo>
                <a:cubicBezTo>
                  <a:pt x="8688" y="2220"/>
                  <a:pt x="8676" y="2040"/>
                  <a:pt x="8661" y="1861"/>
                </a:cubicBezTo>
                <a:cubicBezTo>
                  <a:pt x="8659" y="1834"/>
                  <a:pt x="8638" y="1814"/>
                  <a:pt x="8615" y="1814"/>
                </a:cubicBezTo>
                <a:cubicBezTo>
                  <a:pt x="8591" y="1815"/>
                  <a:pt x="8571" y="1837"/>
                  <a:pt x="8570" y="1865"/>
                </a:cubicBezTo>
                <a:cubicBezTo>
                  <a:pt x="8559" y="2234"/>
                  <a:pt x="8570" y="2654"/>
                  <a:pt x="8582" y="3099"/>
                </a:cubicBezTo>
                <a:cubicBezTo>
                  <a:pt x="8596" y="3644"/>
                  <a:pt x="8611" y="4203"/>
                  <a:pt x="8582" y="4689"/>
                </a:cubicBezTo>
                <a:cubicBezTo>
                  <a:pt x="8439" y="3277"/>
                  <a:pt x="8477" y="1725"/>
                  <a:pt x="8684" y="463"/>
                </a:cubicBezTo>
                <a:close/>
                <a:moveTo>
                  <a:pt x="3873" y="1488"/>
                </a:moveTo>
                <a:cubicBezTo>
                  <a:pt x="3860" y="1498"/>
                  <a:pt x="3852" y="1514"/>
                  <a:pt x="3852" y="1532"/>
                </a:cubicBezTo>
                <a:lnTo>
                  <a:pt x="3852" y="1731"/>
                </a:lnTo>
                <a:cubicBezTo>
                  <a:pt x="3852" y="1739"/>
                  <a:pt x="3854" y="1746"/>
                  <a:pt x="3857" y="1753"/>
                </a:cubicBezTo>
                <a:lnTo>
                  <a:pt x="4028" y="2145"/>
                </a:lnTo>
                <a:cubicBezTo>
                  <a:pt x="4391" y="3728"/>
                  <a:pt x="5005" y="4981"/>
                  <a:pt x="5774" y="6454"/>
                </a:cubicBezTo>
                <a:lnTo>
                  <a:pt x="5870" y="6638"/>
                </a:lnTo>
                <a:lnTo>
                  <a:pt x="5881" y="6652"/>
                </a:lnTo>
                <a:cubicBezTo>
                  <a:pt x="6111" y="6884"/>
                  <a:pt x="6301" y="7172"/>
                  <a:pt x="6486" y="7452"/>
                </a:cubicBezTo>
                <a:cubicBezTo>
                  <a:pt x="6491" y="7460"/>
                  <a:pt x="7003" y="8232"/>
                  <a:pt x="7095" y="8232"/>
                </a:cubicBezTo>
                <a:cubicBezTo>
                  <a:pt x="7115" y="8232"/>
                  <a:pt x="7133" y="8216"/>
                  <a:pt x="7138" y="8194"/>
                </a:cubicBezTo>
                <a:lnTo>
                  <a:pt x="7157" y="8115"/>
                </a:lnTo>
                <a:cubicBezTo>
                  <a:pt x="7160" y="8105"/>
                  <a:pt x="7160" y="8094"/>
                  <a:pt x="7157" y="8084"/>
                </a:cubicBezTo>
                <a:cubicBezTo>
                  <a:pt x="7041" y="7828"/>
                  <a:pt x="6906" y="7583"/>
                  <a:pt x="6755" y="7352"/>
                </a:cubicBezTo>
                <a:cubicBezTo>
                  <a:pt x="6671" y="7242"/>
                  <a:pt x="6596" y="7125"/>
                  <a:pt x="6530" y="7001"/>
                </a:cubicBezTo>
                <a:cubicBezTo>
                  <a:pt x="6019" y="6251"/>
                  <a:pt x="5610" y="5438"/>
                  <a:pt x="5174" y="4577"/>
                </a:cubicBezTo>
                <a:cubicBezTo>
                  <a:pt x="5111" y="4456"/>
                  <a:pt x="5050" y="4332"/>
                  <a:pt x="4987" y="4210"/>
                </a:cubicBezTo>
                <a:cubicBezTo>
                  <a:pt x="4726" y="3695"/>
                  <a:pt x="4489" y="2984"/>
                  <a:pt x="4297" y="2412"/>
                </a:cubicBezTo>
                <a:cubicBezTo>
                  <a:pt x="4093" y="1798"/>
                  <a:pt x="4000" y="1525"/>
                  <a:pt x="3916" y="1484"/>
                </a:cubicBezTo>
                <a:cubicBezTo>
                  <a:pt x="3902" y="1477"/>
                  <a:pt x="3885" y="1479"/>
                  <a:pt x="3873" y="1488"/>
                </a:cubicBezTo>
                <a:close/>
                <a:moveTo>
                  <a:pt x="1303" y="1069"/>
                </a:moveTo>
                <a:cubicBezTo>
                  <a:pt x="1282" y="1081"/>
                  <a:pt x="1272" y="1109"/>
                  <a:pt x="1281" y="1135"/>
                </a:cubicBezTo>
                <a:cubicBezTo>
                  <a:pt x="1918" y="3217"/>
                  <a:pt x="3327" y="4991"/>
                  <a:pt x="4691" y="6707"/>
                </a:cubicBezTo>
                <a:lnTo>
                  <a:pt x="4863" y="6921"/>
                </a:lnTo>
                <a:cubicBezTo>
                  <a:pt x="3892" y="5903"/>
                  <a:pt x="3063" y="4634"/>
                  <a:pt x="2257" y="3402"/>
                </a:cubicBezTo>
                <a:cubicBezTo>
                  <a:pt x="1944" y="2924"/>
                  <a:pt x="1621" y="2430"/>
                  <a:pt x="1298" y="1965"/>
                </a:cubicBezTo>
                <a:cubicBezTo>
                  <a:pt x="1283" y="1942"/>
                  <a:pt x="1254" y="1939"/>
                  <a:pt x="1235" y="1957"/>
                </a:cubicBezTo>
                <a:cubicBezTo>
                  <a:pt x="1218" y="1972"/>
                  <a:pt x="1213" y="1998"/>
                  <a:pt x="1222" y="2020"/>
                </a:cubicBezTo>
                <a:cubicBezTo>
                  <a:pt x="2227" y="4486"/>
                  <a:pt x="3950" y="6809"/>
                  <a:pt x="6002" y="8488"/>
                </a:cubicBezTo>
                <a:cubicBezTo>
                  <a:pt x="3974" y="7218"/>
                  <a:pt x="2390" y="4938"/>
                  <a:pt x="1096" y="3073"/>
                </a:cubicBezTo>
                <a:cubicBezTo>
                  <a:pt x="877" y="2758"/>
                  <a:pt x="670" y="2461"/>
                  <a:pt x="467" y="2175"/>
                </a:cubicBezTo>
                <a:cubicBezTo>
                  <a:pt x="455" y="2158"/>
                  <a:pt x="435" y="2152"/>
                  <a:pt x="418" y="2158"/>
                </a:cubicBezTo>
                <a:cubicBezTo>
                  <a:pt x="390" y="2167"/>
                  <a:pt x="368" y="2192"/>
                  <a:pt x="360" y="2224"/>
                </a:cubicBezTo>
                <a:cubicBezTo>
                  <a:pt x="289" y="2491"/>
                  <a:pt x="1184" y="3733"/>
                  <a:pt x="2448" y="5458"/>
                </a:cubicBezTo>
                <a:cubicBezTo>
                  <a:pt x="2613" y="5682"/>
                  <a:pt x="2772" y="5898"/>
                  <a:pt x="2914" y="6095"/>
                </a:cubicBezTo>
                <a:cubicBezTo>
                  <a:pt x="2575" y="5799"/>
                  <a:pt x="2242" y="5478"/>
                  <a:pt x="1918" y="5168"/>
                </a:cubicBezTo>
                <a:cubicBezTo>
                  <a:pt x="1409" y="4677"/>
                  <a:pt x="883" y="4170"/>
                  <a:pt x="332" y="3759"/>
                </a:cubicBezTo>
                <a:cubicBezTo>
                  <a:pt x="313" y="3746"/>
                  <a:pt x="289" y="3750"/>
                  <a:pt x="274" y="3769"/>
                </a:cubicBezTo>
                <a:cubicBezTo>
                  <a:pt x="260" y="3788"/>
                  <a:pt x="260" y="3816"/>
                  <a:pt x="274" y="3835"/>
                </a:cubicBezTo>
                <a:cubicBezTo>
                  <a:pt x="2463" y="6711"/>
                  <a:pt x="5505" y="9049"/>
                  <a:pt x="7502" y="9390"/>
                </a:cubicBezTo>
                <a:cubicBezTo>
                  <a:pt x="7533" y="9400"/>
                  <a:pt x="7549" y="9425"/>
                  <a:pt x="7576" y="9468"/>
                </a:cubicBezTo>
                <a:lnTo>
                  <a:pt x="7585" y="9482"/>
                </a:lnTo>
                <a:cubicBezTo>
                  <a:pt x="6727" y="9315"/>
                  <a:pt x="4603" y="8734"/>
                  <a:pt x="219" y="5487"/>
                </a:cubicBezTo>
                <a:lnTo>
                  <a:pt x="83" y="5387"/>
                </a:lnTo>
                <a:cubicBezTo>
                  <a:pt x="68" y="5376"/>
                  <a:pt x="49" y="5376"/>
                  <a:pt x="34" y="5387"/>
                </a:cubicBezTo>
                <a:cubicBezTo>
                  <a:pt x="9" y="5406"/>
                  <a:pt x="-4" y="5441"/>
                  <a:pt x="2" y="5475"/>
                </a:cubicBezTo>
                <a:cubicBezTo>
                  <a:pt x="59" y="5917"/>
                  <a:pt x="4274" y="8666"/>
                  <a:pt x="6904" y="9581"/>
                </a:cubicBezTo>
                <a:cubicBezTo>
                  <a:pt x="5550" y="9696"/>
                  <a:pt x="4242" y="9294"/>
                  <a:pt x="2975" y="8903"/>
                </a:cubicBezTo>
                <a:cubicBezTo>
                  <a:pt x="2705" y="8819"/>
                  <a:pt x="2425" y="8733"/>
                  <a:pt x="2149" y="8654"/>
                </a:cubicBezTo>
                <a:cubicBezTo>
                  <a:pt x="2134" y="8649"/>
                  <a:pt x="2117" y="8655"/>
                  <a:pt x="2106" y="8668"/>
                </a:cubicBezTo>
                <a:cubicBezTo>
                  <a:pt x="2094" y="8681"/>
                  <a:pt x="2090" y="8700"/>
                  <a:pt x="2094" y="8718"/>
                </a:cubicBezTo>
                <a:cubicBezTo>
                  <a:pt x="2138" y="8911"/>
                  <a:pt x="2690" y="9122"/>
                  <a:pt x="3528" y="9422"/>
                </a:cubicBezTo>
                <a:cubicBezTo>
                  <a:pt x="3886" y="9551"/>
                  <a:pt x="4225" y="9672"/>
                  <a:pt x="4309" y="9740"/>
                </a:cubicBezTo>
                <a:cubicBezTo>
                  <a:pt x="4329" y="9750"/>
                  <a:pt x="4349" y="9763"/>
                  <a:pt x="4366" y="9779"/>
                </a:cubicBezTo>
                <a:cubicBezTo>
                  <a:pt x="4223" y="9875"/>
                  <a:pt x="3210" y="9870"/>
                  <a:pt x="2532" y="9866"/>
                </a:cubicBezTo>
                <a:cubicBezTo>
                  <a:pt x="1434" y="9861"/>
                  <a:pt x="1152" y="9870"/>
                  <a:pt x="1109" y="9957"/>
                </a:cubicBezTo>
                <a:cubicBezTo>
                  <a:pt x="1099" y="9978"/>
                  <a:pt x="1099" y="10003"/>
                  <a:pt x="1109" y="10023"/>
                </a:cubicBezTo>
                <a:cubicBezTo>
                  <a:pt x="1116" y="10039"/>
                  <a:pt x="1130" y="10048"/>
                  <a:pt x="1145" y="10049"/>
                </a:cubicBezTo>
                <a:cubicBezTo>
                  <a:pt x="2883" y="10166"/>
                  <a:pt x="4188" y="10159"/>
                  <a:pt x="5236" y="10153"/>
                </a:cubicBezTo>
                <a:cubicBezTo>
                  <a:pt x="6008" y="10149"/>
                  <a:pt x="6642" y="10145"/>
                  <a:pt x="7211" y="10192"/>
                </a:cubicBezTo>
                <a:lnTo>
                  <a:pt x="7154" y="10204"/>
                </a:lnTo>
                <a:cubicBezTo>
                  <a:pt x="6955" y="10247"/>
                  <a:pt x="6752" y="10292"/>
                  <a:pt x="6647" y="10354"/>
                </a:cubicBezTo>
                <a:cubicBezTo>
                  <a:pt x="6635" y="10362"/>
                  <a:pt x="6626" y="10376"/>
                  <a:pt x="6624" y="10393"/>
                </a:cubicBezTo>
                <a:cubicBezTo>
                  <a:pt x="5510" y="10472"/>
                  <a:pt x="4230" y="10478"/>
                  <a:pt x="3604" y="10247"/>
                </a:cubicBezTo>
                <a:cubicBezTo>
                  <a:pt x="3580" y="10238"/>
                  <a:pt x="3554" y="10253"/>
                  <a:pt x="3547" y="10281"/>
                </a:cubicBezTo>
                <a:cubicBezTo>
                  <a:pt x="3541" y="10302"/>
                  <a:pt x="3547" y="10324"/>
                  <a:pt x="3562" y="10337"/>
                </a:cubicBezTo>
                <a:cubicBezTo>
                  <a:pt x="4338" y="11050"/>
                  <a:pt x="5609" y="10867"/>
                  <a:pt x="6749" y="10682"/>
                </a:cubicBezTo>
                <a:cubicBezTo>
                  <a:pt x="4914" y="11146"/>
                  <a:pt x="2667" y="11386"/>
                  <a:pt x="1655" y="11358"/>
                </a:cubicBezTo>
                <a:cubicBezTo>
                  <a:pt x="1637" y="11358"/>
                  <a:pt x="1621" y="11369"/>
                  <a:pt x="1613" y="11388"/>
                </a:cubicBezTo>
                <a:cubicBezTo>
                  <a:pt x="1596" y="11425"/>
                  <a:pt x="1598" y="11470"/>
                  <a:pt x="1620" y="11504"/>
                </a:cubicBezTo>
                <a:cubicBezTo>
                  <a:pt x="1807" y="11792"/>
                  <a:pt x="3929" y="11487"/>
                  <a:pt x="7293" y="10902"/>
                </a:cubicBezTo>
                <a:cubicBezTo>
                  <a:pt x="7647" y="10841"/>
                  <a:pt x="7952" y="10787"/>
                  <a:pt x="8180" y="10750"/>
                </a:cubicBezTo>
                <a:cubicBezTo>
                  <a:pt x="7563" y="11055"/>
                  <a:pt x="6823" y="11358"/>
                  <a:pt x="6045" y="11677"/>
                </a:cubicBezTo>
                <a:cubicBezTo>
                  <a:pt x="4458" y="12327"/>
                  <a:pt x="2660" y="13063"/>
                  <a:pt x="1101" y="14118"/>
                </a:cubicBezTo>
                <a:cubicBezTo>
                  <a:pt x="1081" y="14131"/>
                  <a:pt x="1074" y="14160"/>
                  <a:pt x="1083" y="14184"/>
                </a:cubicBezTo>
                <a:cubicBezTo>
                  <a:pt x="1092" y="14210"/>
                  <a:pt x="1118" y="14223"/>
                  <a:pt x="1140" y="14213"/>
                </a:cubicBezTo>
                <a:cubicBezTo>
                  <a:pt x="2733" y="13652"/>
                  <a:pt x="4259" y="12917"/>
                  <a:pt x="5735" y="12207"/>
                </a:cubicBezTo>
                <a:cubicBezTo>
                  <a:pt x="6434" y="11870"/>
                  <a:pt x="7153" y="11524"/>
                  <a:pt x="7882" y="11194"/>
                </a:cubicBezTo>
                <a:cubicBezTo>
                  <a:pt x="7188" y="11658"/>
                  <a:pt x="6340" y="12126"/>
                  <a:pt x="5515" y="12585"/>
                </a:cubicBezTo>
                <a:cubicBezTo>
                  <a:pt x="4423" y="13189"/>
                  <a:pt x="3297" y="13812"/>
                  <a:pt x="2514" y="14425"/>
                </a:cubicBezTo>
                <a:cubicBezTo>
                  <a:pt x="2494" y="14441"/>
                  <a:pt x="2488" y="14474"/>
                  <a:pt x="2503" y="14498"/>
                </a:cubicBezTo>
                <a:cubicBezTo>
                  <a:pt x="2513" y="14516"/>
                  <a:pt x="2532" y="14524"/>
                  <a:pt x="2551" y="14519"/>
                </a:cubicBezTo>
                <a:cubicBezTo>
                  <a:pt x="3287" y="14306"/>
                  <a:pt x="4221" y="13685"/>
                  <a:pt x="5207" y="13028"/>
                </a:cubicBezTo>
                <a:cubicBezTo>
                  <a:pt x="6617" y="12090"/>
                  <a:pt x="8570" y="11076"/>
                  <a:pt x="8937" y="11024"/>
                </a:cubicBezTo>
                <a:cubicBezTo>
                  <a:pt x="8940" y="11024"/>
                  <a:pt x="9467" y="11090"/>
                  <a:pt x="9469" y="11087"/>
                </a:cubicBezTo>
                <a:cubicBezTo>
                  <a:pt x="9584" y="11113"/>
                  <a:pt x="10643" y="11368"/>
                  <a:pt x="10773" y="11469"/>
                </a:cubicBezTo>
                <a:cubicBezTo>
                  <a:pt x="10793" y="11535"/>
                  <a:pt x="10931" y="11917"/>
                  <a:pt x="10955" y="11965"/>
                </a:cubicBezTo>
                <a:cubicBezTo>
                  <a:pt x="11009" y="12069"/>
                  <a:pt x="11120" y="12284"/>
                  <a:pt x="11468" y="13278"/>
                </a:cubicBezTo>
                <a:cubicBezTo>
                  <a:pt x="11176" y="13180"/>
                  <a:pt x="10893" y="13004"/>
                  <a:pt x="10624" y="12832"/>
                </a:cubicBezTo>
                <a:cubicBezTo>
                  <a:pt x="10253" y="12598"/>
                  <a:pt x="9870" y="12357"/>
                  <a:pt x="9446" y="12306"/>
                </a:cubicBezTo>
                <a:cubicBezTo>
                  <a:pt x="9421" y="12303"/>
                  <a:pt x="9399" y="12324"/>
                  <a:pt x="9396" y="12353"/>
                </a:cubicBezTo>
                <a:cubicBezTo>
                  <a:pt x="9394" y="12371"/>
                  <a:pt x="9401" y="12389"/>
                  <a:pt x="9413" y="12400"/>
                </a:cubicBezTo>
                <a:cubicBezTo>
                  <a:pt x="9997" y="12905"/>
                  <a:pt x="10663" y="13269"/>
                  <a:pt x="11372" y="13471"/>
                </a:cubicBezTo>
                <a:cubicBezTo>
                  <a:pt x="9775" y="13820"/>
                  <a:pt x="7176" y="14319"/>
                  <a:pt x="6762" y="15088"/>
                </a:cubicBezTo>
                <a:cubicBezTo>
                  <a:pt x="6752" y="15107"/>
                  <a:pt x="6754" y="15132"/>
                  <a:pt x="6766" y="15150"/>
                </a:cubicBezTo>
                <a:cubicBezTo>
                  <a:pt x="6779" y="15167"/>
                  <a:pt x="6800" y="15173"/>
                  <a:pt x="6819" y="15164"/>
                </a:cubicBezTo>
                <a:cubicBezTo>
                  <a:pt x="8477" y="14369"/>
                  <a:pt x="10114" y="13879"/>
                  <a:pt x="11363" y="13796"/>
                </a:cubicBezTo>
                <a:cubicBezTo>
                  <a:pt x="10085" y="14458"/>
                  <a:pt x="8524" y="15740"/>
                  <a:pt x="7641" y="16868"/>
                </a:cubicBezTo>
                <a:cubicBezTo>
                  <a:pt x="7631" y="16882"/>
                  <a:pt x="7627" y="16901"/>
                  <a:pt x="7632" y="16919"/>
                </a:cubicBezTo>
                <a:cubicBezTo>
                  <a:pt x="7636" y="16937"/>
                  <a:pt x="7649" y="16950"/>
                  <a:pt x="7664" y="16954"/>
                </a:cubicBezTo>
                <a:cubicBezTo>
                  <a:pt x="7837" y="17003"/>
                  <a:pt x="8397" y="16402"/>
                  <a:pt x="9458" y="15507"/>
                </a:cubicBezTo>
                <a:cubicBezTo>
                  <a:pt x="10239" y="14848"/>
                  <a:pt x="11642" y="13804"/>
                  <a:pt x="11786" y="13923"/>
                </a:cubicBezTo>
                <a:cubicBezTo>
                  <a:pt x="11790" y="13933"/>
                  <a:pt x="11790" y="13944"/>
                  <a:pt x="11786" y="13953"/>
                </a:cubicBezTo>
                <a:cubicBezTo>
                  <a:pt x="11763" y="14020"/>
                  <a:pt x="11600" y="14073"/>
                  <a:pt x="11481" y="14114"/>
                </a:cubicBezTo>
                <a:cubicBezTo>
                  <a:pt x="11318" y="14169"/>
                  <a:pt x="11199" y="14210"/>
                  <a:pt x="11203" y="14306"/>
                </a:cubicBezTo>
                <a:cubicBezTo>
                  <a:pt x="11195" y="14338"/>
                  <a:pt x="11202" y="14373"/>
                  <a:pt x="11221" y="14399"/>
                </a:cubicBezTo>
                <a:cubicBezTo>
                  <a:pt x="11254" y="14434"/>
                  <a:pt x="11298" y="14422"/>
                  <a:pt x="11366" y="14402"/>
                </a:cubicBezTo>
                <a:cubicBezTo>
                  <a:pt x="11430" y="14381"/>
                  <a:pt x="11496" y="14368"/>
                  <a:pt x="11563" y="14362"/>
                </a:cubicBezTo>
                <a:cubicBezTo>
                  <a:pt x="11560" y="14396"/>
                  <a:pt x="11572" y="14429"/>
                  <a:pt x="11595" y="14450"/>
                </a:cubicBezTo>
                <a:cubicBezTo>
                  <a:pt x="11660" y="14504"/>
                  <a:pt x="11773" y="14429"/>
                  <a:pt x="12001" y="14240"/>
                </a:cubicBezTo>
                <a:cubicBezTo>
                  <a:pt x="12031" y="14216"/>
                  <a:pt x="12063" y="14189"/>
                  <a:pt x="12081" y="14174"/>
                </a:cubicBezTo>
                <a:cubicBezTo>
                  <a:pt x="12139" y="14209"/>
                  <a:pt x="12180" y="14228"/>
                  <a:pt x="12212" y="14198"/>
                </a:cubicBezTo>
                <a:cubicBezTo>
                  <a:pt x="12244" y="14167"/>
                  <a:pt x="12232" y="14118"/>
                  <a:pt x="12217" y="14065"/>
                </a:cubicBezTo>
                <a:cubicBezTo>
                  <a:pt x="12199" y="13999"/>
                  <a:pt x="12174" y="13913"/>
                  <a:pt x="12217" y="13853"/>
                </a:cubicBezTo>
                <a:cubicBezTo>
                  <a:pt x="12261" y="13793"/>
                  <a:pt x="12362" y="13744"/>
                  <a:pt x="12637" y="13757"/>
                </a:cubicBezTo>
                <a:cubicBezTo>
                  <a:pt x="12484" y="13827"/>
                  <a:pt x="12387" y="13906"/>
                  <a:pt x="12374" y="13979"/>
                </a:cubicBezTo>
                <a:cubicBezTo>
                  <a:pt x="12367" y="14010"/>
                  <a:pt x="12377" y="14042"/>
                  <a:pt x="12398" y="14062"/>
                </a:cubicBezTo>
                <a:cubicBezTo>
                  <a:pt x="12452" y="14114"/>
                  <a:pt x="12577" y="14091"/>
                  <a:pt x="12698" y="14050"/>
                </a:cubicBezTo>
                <a:cubicBezTo>
                  <a:pt x="12597" y="14156"/>
                  <a:pt x="12601" y="14176"/>
                  <a:pt x="12621" y="14210"/>
                </a:cubicBezTo>
                <a:cubicBezTo>
                  <a:pt x="12656" y="14265"/>
                  <a:pt x="12679" y="14250"/>
                  <a:pt x="13070" y="13983"/>
                </a:cubicBezTo>
                <a:cubicBezTo>
                  <a:pt x="13378" y="13772"/>
                  <a:pt x="13840" y="13457"/>
                  <a:pt x="14168" y="13303"/>
                </a:cubicBezTo>
                <a:cubicBezTo>
                  <a:pt x="12989" y="14139"/>
                  <a:pt x="10427" y="16055"/>
                  <a:pt x="9939" y="16895"/>
                </a:cubicBezTo>
                <a:cubicBezTo>
                  <a:pt x="9927" y="16915"/>
                  <a:pt x="9929" y="16943"/>
                  <a:pt x="9944" y="16961"/>
                </a:cubicBezTo>
                <a:cubicBezTo>
                  <a:pt x="9960" y="16978"/>
                  <a:pt x="9984" y="16981"/>
                  <a:pt x="10002" y="16968"/>
                </a:cubicBezTo>
                <a:cubicBezTo>
                  <a:pt x="10469" y="16611"/>
                  <a:pt x="10959" y="16173"/>
                  <a:pt x="11480" y="15703"/>
                </a:cubicBezTo>
                <a:cubicBezTo>
                  <a:pt x="12510" y="14776"/>
                  <a:pt x="13574" y="13824"/>
                  <a:pt x="14597" y="13385"/>
                </a:cubicBezTo>
                <a:cubicBezTo>
                  <a:pt x="14332" y="14240"/>
                  <a:pt x="12669" y="15668"/>
                  <a:pt x="11855" y="16366"/>
                </a:cubicBezTo>
                <a:cubicBezTo>
                  <a:pt x="11581" y="16600"/>
                  <a:pt x="11401" y="16755"/>
                  <a:pt x="11344" y="16823"/>
                </a:cubicBezTo>
                <a:cubicBezTo>
                  <a:pt x="11332" y="16838"/>
                  <a:pt x="11328" y="16859"/>
                  <a:pt x="11334" y="16878"/>
                </a:cubicBezTo>
                <a:cubicBezTo>
                  <a:pt x="11341" y="16897"/>
                  <a:pt x="11356" y="16910"/>
                  <a:pt x="11374" y="16911"/>
                </a:cubicBezTo>
                <a:lnTo>
                  <a:pt x="11380" y="16911"/>
                </a:lnTo>
                <a:cubicBezTo>
                  <a:pt x="11385" y="16919"/>
                  <a:pt x="11392" y="16924"/>
                  <a:pt x="11400" y="16928"/>
                </a:cubicBezTo>
                <a:cubicBezTo>
                  <a:pt x="11411" y="16933"/>
                  <a:pt x="11424" y="16933"/>
                  <a:pt x="11435" y="16928"/>
                </a:cubicBezTo>
                <a:cubicBezTo>
                  <a:pt x="12276" y="16484"/>
                  <a:pt x="12805" y="15948"/>
                  <a:pt x="13191" y="15556"/>
                </a:cubicBezTo>
                <a:cubicBezTo>
                  <a:pt x="13329" y="15416"/>
                  <a:pt x="13446" y="15298"/>
                  <a:pt x="13550" y="15211"/>
                </a:cubicBezTo>
                <a:cubicBezTo>
                  <a:pt x="13359" y="15820"/>
                  <a:pt x="12885" y="16906"/>
                  <a:pt x="12716" y="17232"/>
                </a:cubicBezTo>
                <a:cubicBezTo>
                  <a:pt x="12704" y="17258"/>
                  <a:pt x="12712" y="17290"/>
                  <a:pt x="12734" y="17303"/>
                </a:cubicBezTo>
                <a:cubicBezTo>
                  <a:pt x="12750" y="17313"/>
                  <a:pt x="12770" y="17311"/>
                  <a:pt x="12784" y="17299"/>
                </a:cubicBezTo>
                <a:cubicBezTo>
                  <a:pt x="12817" y="17267"/>
                  <a:pt x="12850" y="17236"/>
                  <a:pt x="12882" y="17204"/>
                </a:cubicBezTo>
                <a:cubicBezTo>
                  <a:pt x="12544" y="17613"/>
                  <a:pt x="12236" y="18017"/>
                  <a:pt x="12001" y="18444"/>
                </a:cubicBezTo>
                <a:cubicBezTo>
                  <a:pt x="11989" y="18466"/>
                  <a:pt x="11992" y="18494"/>
                  <a:pt x="12008" y="18511"/>
                </a:cubicBezTo>
                <a:cubicBezTo>
                  <a:pt x="12042" y="18550"/>
                  <a:pt x="12088" y="18570"/>
                  <a:pt x="12136" y="18566"/>
                </a:cubicBezTo>
                <a:cubicBezTo>
                  <a:pt x="12267" y="18554"/>
                  <a:pt x="12394" y="18363"/>
                  <a:pt x="12539" y="18142"/>
                </a:cubicBezTo>
                <a:cubicBezTo>
                  <a:pt x="12500" y="18281"/>
                  <a:pt x="12461" y="18425"/>
                  <a:pt x="12420" y="18575"/>
                </a:cubicBezTo>
                <a:cubicBezTo>
                  <a:pt x="12173" y="19463"/>
                  <a:pt x="11894" y="20470"/>
                  <a:pt x="11823" y="21541"/>
                </a:cubicBezTo>
                <a:cubicBezTo>
                  <a:pt x="11821" y="21568"/>
                  <a:pt x="11837" y="21591"/>
                  <a:pt x="11859" y="21597"/>
                </a:cubicBezTo>
                <a:lnTo>
                  <a:pt x="11876" y="21597"/>
                </a:lnTo>
                <a:cubicBezTo>
                  <a:pt x="11895" y="21597"/>
                  <a:pt x="11913" y="21583"/>
                  <a:pt x="11919" y="21561"/>
                </a:cubicBezTo>
                <a:cubicBezTo>
                  <a:pt x="12034" y="21159"/>
                  <a:pt x="12143" y="20740"/>
                  <a:pt x="12247" y="20335"/>
                </a:cubicBezTo>
                <a:cubicBezTo>
                  <a:pt x="12665" y="18707"/>
                  <a:pt x="13097" y="17023"/>
                  <a:pt x="14265" y="15856"/>
                </a:cubicBezTo>
                <a:cubicBezTo>
                  <a:pt x="14532" y="15622"/>
                  <a:pt x="14800" y="15039"/>
                  <a:pt x="15013" y="14571"/>
                </a:cubicBezTo>
                <a:lnTo>
                  <a:pt x="15028" y="14537"/>
                </a:lnTo>
                <a:cubicBezTo>
                  <a:pt x="14808" y="15329"/>
                  <a:pt x="14549" y="16141"/>
                  <a:pt x="14468" y="16231"/>
                </a:cubicBezTo>
                <a:cubicBezTo>
                  <a:pt x="14444" y="16234"/>
                  <a:pt x="14426" y="16259"/>
                  <a:pt x="14428" y="16288"/>
                </a:cubicBezTo>
                <a:cubicBezTo>
                  <a:pt x="14430" y="16306"/>
                  <a:pt x="14439" y="16321"/>
                  <a:pt x="14453" y="16329"/>
                </a:cubicBezTo>
                <a:cubicBezTo>
                  <a:pt x="14476" y="16341"/>
                  <a:pt x="14501" y="16341"/>
                  <a:pt x="14524" y="16329"/>
                </a:cubicBezTo>
                <a:cubicBezTo>
                  <a:pt x="14548" y="16315"/>
                  <a:pt x="14570" y="16296"/>
                  <a:pt x="14587" y="16272"/>
                </a:cubicBezTo>
                <a:cubicBezTo>
                  <a:pt x="14291" y="16878"/>
                  <a:pt x="13930" y="17518"/>
                  <a:pt x="13607" y="18091"/>
                </a:cubicBezTo>
                <a:cubicBezTo>
                  <a:pt x="13173" y="18861"/>
                  <a:pt x="12798" y="19525"/>
                  <a:pt x="12659" y="19942"/>
                </a:cubicBezTo>
                <a:cubicBezTo>
                  <a:pt x="12650" y="19969"/>
                  <a:pt x="12662" y="19999"/>
                  <a:pt x="12685" y="20010"/>
                </a:cubicBezTo>
                <a:cubicBezTo>
                  <a:pt x="12705" y="20019"/>
                  <a:pt x="12727" y="20010"/>
                  <a:pt x="12739" y="19990"/>
                </a:cubicBezTo>
                <a:cubicBezTo>
                  <a:pt x="12836" y="19831"/>
                  <a:pt x="12948" y="19650"/>
                  <a:pt x="13070" y="19452"/>
                </a:cubicBezTo>
                <a:cubicBezTo>
                  <a:pt x="13976" y="17992"/>
                  <a:pt x="15492" y="15549"/>
                  <a:pt x="15393" y="14001"/>
                </a:cubicBezTo>
                <a:cubicBezTo>
                  <a:pt x="15393" y="13997"/>
                  <a:pt x="15393" y="13992"/>
                  <a:pt x="15393" y="13988"/>
                </a:cubicBezTo>
                <a:cubicBezTo>
                  <a:pt x="15354" y="13855"/>
                  <a:pt x="15358" y="13769"/>
                  <a:pt x="15405" y="13716"/>
                </a:cubicBezTo>
                <a:cubicBezTo>
                  <a:pt x="15657" y="13432"/>
                  <a:pt x="18230" y="14235"/>
                  <a:pt x="19502" y="14775"/>
                </a:cubicBezTo>
                <a:cubicBezTo>
                  <a:pt x="20987" y="15407"/>
                  <a:pt x="21192" y="15438"/>
                  <a:pt x="21464" y="15360"/>
                </a:cubicBezTo>
                <a:cubicBezTo>
                  <a:pt x="21596" y="15323"/>
                  <a:pt x="21560" y="15061"/>
                  <a:pt x="21471" y="14812"/>
                </a:cubicBezTo>
                <a:cubicBezTo>
                  <a:pt x="21467" y="14800"/>
                  <a:pt x="21459" y="14789"/>
                  <a:pt x="21448" y="14785"/>
                </a:cubicBezTo>
                <a:cubicBezTo>
                  <a:pt x="20345" y="14543"/>
                  <a:pt x="20183" y="14496"/>
                  <a:pt x="19500" y="14312"/>
                </a:cubicBezTo>
                <a:cubicBezTo>
                  <a:pt x="19037" y="14187"/>
                  <a:pt x="18050" y="13604"/>
                  <a:pt x="17766" y="13447"/>
                </a:cubicBezTo>
                <a:cubicBezTo>
                  <a:pt x="17738" y="13391"/>
                  <a:pt x="17874" y="13038"/>
                  <a:pt x="18019" y="12663"/>
                </a:cubicBezTo>
                <a:cubicBezTo>
                  <a:pt x="18533" y="11335"/>
                  <a:pt x="19601" y="8572"/>
                  <a:pt x="19779" y="4318"/>
                </a:cubicBezTo>
                <a:cubicBezTo>
                  <a:pt x="19780" y="4290"/>
                  <a:pt x="19761" y="4265"/>
                  <a:pt x="19736" y="4264"/>
                </a:cubicBezTo>
                <a:cubicBezTo>
                  <a:pt x="19714" y="4263"/>
                  <a:pt x="19694" y="4280"/>
                  <a:pt x="19689" y="4305"/>
                </a:cubicBezTo>
                <a:cubicBezTo>
                  <a:pt x="19574" y="4914"/>
                  <a:pt x="19472" y="5497"/>
                  <a:pt x="19374" y="6066"/>
                </a:cubicBezTo>
                <a:cubicBezTo>
                  <a:pt x="18994" y="8262"/>
                  <a:pt x="18665" y="10159"/>
                  <a:pt x="17732" y="12450"/>
                </a:cubicBezTo>
                <a:cubicBezTo>
                  <a:pt x="17548" y="12808"/>
                  <a:pt x="17464" y="13255"/>
                  <a:pt x="17434" y="13420"/>
                </a:cubicBezTo>
                <a:cubicBezTo>
                  <a:pt x="17364" y="13437"/>
                  <a:pt x="17051" y="13300"/>
                  <a:pt x="16820" y="13199"/>
                </a:cubicBezTo>
                <a:cubicBezTo>
                  <a:pt x="16688" y="13141"/>
                  <a:pt x="16553" y="13083"/>
                  <a:pt x="16425" y="13032"/>
                </a:cubicBezTo>
                <a:cubicBezTo>
                  <a:pt x="16932" y="12614"/>
                  <a:pt x="17169" y="12150"/>
                  <a:pt x="17350" y="11751"/>
                </a:cubicBezTo>
                <a:cubicBezTo>
                  <a:pt x="17874" y="10886"/>
                  <a:pt x="18990" y="7208"/>
                  <a:pt x="18830" y="6629"/>
                </a:cubicBezTo>
                <a:cubicBezTo>
                  <a:pt x="18823" y="6606"/>
                  <a:pt x="18805" y="6591"/>
                  <a:pt x="18784" y="6592"/>
                </a:cubicBezTo>
                <a:cubicBezTo>
                  <a:pt x="18763" y="6593"/>
                  <a:pt x="18746" y="6611"/>
                  <a:pt x="18742" y="6634"/>
                </a:cubicBezTo>
                <a:cubicBezTo>
                  <a:pt x="18486" y="8084"/>
                  <a:pt x="17580" y="10559"/>
                  <a:pt x="16887" y="12022"/>
                </a:cubicBezTo>
                <a:cubicBezTo>
                  <a:pt x="16615" y="12382"/>
                  <a:pt x="16306" y="12759"/>
                  <a:pt x="16172" y="12879"/>
                </a:cubicBezTo>
                <a:lnTo>
                  <a:pt x="16175" y="12873"/>
                </a:lnTo>
                <a:cubicBezTo>
                  <a:pt x="17003" y="11615"/>
                  <a:pt x="19073" y="5538"/>
                  <a:pt x="19182" y="5124"/>
                </a:cubicBezTo>
                <a:cubicBezTo>
                  <a:pt x="19213" y="5003"/>
                  <a:pt x="19234" y="4883"/>
                  <a:pt x="19253" y="4769"/>
                </a:cubicBezTo>
                <a:cubicBezTo>
                  <a:pt x="19282" y="4600"/>
                  <a:pt x="19307" y="4454"/>
                  <a:pt x="19360" y="4358"/>
                </a:cubicBezTo>
                <a:cubicBezTo>
                  <a:pt x="19374" y="4335"/>
                  <a:pt x="19369" y="4303"/>
                  <a:pt x="19349" y="4286"/>
                </a:cubicBezTo>
                <a:lnTo>
                  <a:pt x="19300" y="4244"/>
                </a:lnTo>
                <a:cubicBezTo>
                  <a:pt x="19281" y="4228"/>
                  <a:pt x="19254" y="4231"/>
                  <a:pt x="19238" y="4252"/>
                </a:cubicBezTo>
                <a:cubicBezTo>
                  <a:pt x="19045" y="4512"/>
                  <a:pt x="18924" y="4903"/>
                  <a:pt x="18806" y="5281"/>
                </a:cubicBezTo>
                <a:lnTo>
                  <a:pt x="18780" y="5365"/>
                </a:lnTo>
                <a:cubicBezTo>
                  <a:pt x="18275" y="7025"/>
                  <a:pt x="17002" y="11007"/>
                  <a:pt x="15968" y="12550"/>
                </a:cubicBezTo>
                <a:cubicBezTo>
                  <a:pt x="15963" y="12534"/>
                  <a:pt x="15958" y="12518"/>
                  <a:pt x="15953" y="12502"/>
                </a:cubicBezTo>
                <a:cubicBezTo>
                  <a:pt x="15965" y="12500"/>
                  <a:pt x="15975" y="12493"/>
                  <a:pt x="15982" y="12483"/>
                </a:cubicBezTo>
                <a:cubicBezTo>
                  <a:pt x="16305" y="12003"/>
                  <a:pt x="16447" y="11442"/>
                  <a:pt x="16584" y="10899"/>
                </a:cubicBezTo>
                <a:cubicBezTo>
                  <a:pt x="16742" y="10276"/>
                  <a:pt x="16891" y="9687"/>
                  <a:pt x="17294" y="9239"/>
                </a:cubicBezTo>
                <a:cubicBezTo>
                  <a:pt x="17306" y="9225"/>
                  <a:pt x="17310" y="9205"/>
                  <a:pt x="17306" y="9186"/>
                </a:cubicBezTo>
                <a:cubicBezTo>
                  <a:pt x="17301" y="9168"/>
                  <a:pt x="17288" y="9154"/>
                  <a:pt x="17271" y="9150"/>
                </a:cubicBezTo>
                <a:cubicBezTo>
                  <a:pt x="17215" y="9133"/>
                  <a:pt x="17155" y="9144"/>
                  <a:pt x="17106" y="9180"/>
                </a:cubicBezTo>
                <a:cubicBezTo>
                  <a:pt x="17061" y="9221"/>
                  <a:pt x="17029" y="9279"/>
                  <a:pt x="17017" y="9343"/>
                </a:cubicBezTo>
                <a:cubicBezTo>
                  <a:pt x="17004" y="9346"/>
                  <a:pt x="16992" y="9352"/>
                  <a:pt x="16983" y="9362"/>
                </a:cubicBezTo>
                <a:cubicBezTo>
                  <a:pt x="16983" y="9355"/>
                  <a:pt x="16983" y="9348"/>
                  <a:pt x="16983" y="9341"/>
                </a:cubicBezTo>
                <a:cubicBezTo>
                  <a:pt x="16976" y="9289"/>
                  <a:pt x="16950" y="9243"/>
                  <a:pt x="16912" y="9215"/>
                </a:cubicBezTo>
                <a:cubicBezTo>
                  <a:pt x="16891" y="9199"/>
                  <a:pt x="16863" y="9205"/>
                  <a:pt x="16849" y="9229"/>
                </a:cubicBezTo>
                <a:cubicBezTo>
                  <a:pt x="16841" y="9243"/>
                  <a:pt x="16839" y="9261"/>
                  <a:pt x="16844" y="9276"/>
                </a:cubicBezTo>
                <a:cubicBezTo>
                  <a:pt x="16872" y="9366"/>
                  <a:pt x="16827" y="9433"/>
                  <a:pt x="16752" y="9536"/>
                </a:cubicBezTo>
                <a:cubicBezTo>
                  <a:pt x="16733" y="9561"/>
                  <a:pt x="16714" y="9586"/>
                  <a:pt x="16697" y="9613"/>
                </a:cubicBezTo>
                <a:lnTo>
                  <a:pt x="16769" y="9353"/>
                </a:lnTo>
                <a:cubicBezTo>
                  <a:pt x="16864" y="9009"/>
                  <a:pt x="16982" y="8584"/>
                  <a:pt x="17013" y="8511"/>
                </a:cubicBezTo>
                <a:cubicBezTo>
                  <a:pt x="17023" y="8502"/>
                  <a:pt x="17029" y="8487"/>
                  <a:pt x="17029" y="8472"/>
                </a:cubicBezTo>
                <a:cubicBezTo>
                  <a:pt x="17039" y="8422"/>
                  <a:pt x="17153" y="8152"/>
                  <a:pt x="17274" y="7868"/>
                </a:cubicBezTo>
                <a:cubicBezTo>
                  <a:pt x="17521" y="7286"/>
                  <a:pt x="17895" y="6406"/>
                  <a:pt x="18028" y="5900"/>
                </a:cubicBezTo>
                <a:cubicBezTo>
                  <a:pt x="18030" y="5892"/>
                  <a:pt x="18030" y="5884"/>
                  <a:pt x="18028" y="5877"/>
                </a:cubicBezTo>
                <a:cubicBezTo>
                  <a:pt x="18018" y="5807"/>
                  <a:pt x="17988" y="5788"/>
                  <a:pt x="17965" y="5785"/>
                </a:cubicBezTo>
                <a:cubicBezTo>
                  <a:pt x="17875" y="5772"/>
                  <a:pt x="17782" y="5973"/>
                  <a:pt x="17463" y="6778"/>
                </a:cubicBezTo>
                <a:cubicBezTo>
                  <a:pt x="17299" y="7194"/>
                  <a:pt x="17129" y="7625"/>
                  <a:pt x="17006" y="7838"/>
                </a:cubicBezTo>
                <a:cubicBezTo>
                  <a:pt x="17003" y="7843"/>
                  <a:pt x="17001" y="7849"/>
                  <a:pt x="17000" y="7854"/>
                </a:cubicBezTo>
                <a:cubicBezTo>
                  <a:pt x="16867" y="8170"/>
                  <a:pt x="16714" y="8474"/>
                  <a:pt x="16543" y="8764"/>
                </a:cubicBezTo>
                <a:cubicBezTo>
                  <a:pt x="17090" y="7539"/>
                  <a:pt x="17452" y="5726"/>
                  <a:pt x="17525" y="3814"/>
                </a:cubicBezTo>
                <a:cubicBezTo>
                  <a:pt x="17526" y="3787"/>
                  <a:pt x="17509" y="3764"/>
                  <a:pt x="17487" y="3759"/>
                </a:cubicBezTo>
                <a:cubicBezTo>
                  <a:pt x="17464" y="3755"/>
                  <a:pt x="17442" y="3771"/>
                  <a:pt x="17436" y="3796"/>
                </a:cubicBezTo>
                <a:cubicBezTo>
                  <a:pt x="17282" y="4379"/>
                  <a:pt x="17198" y="5028"/>
                  <a:pt x="17110" y="5717"/>
                </a:cubicBezTo>
                <a:cubicBezTo>
                  <a:pt x="16951" y="6947"/>
                  <a:pt x="16786" y="8217"/>
                  <a:pt x="16193" y="9061"/>
                </a:cubicBezTo>
                <a:cubicBezTo>
                  <a:pt x="16534" y="7380"/>
                  <a:pt x="16644" y="5713"/>
                  <a:pt x="16752" y="3723"/>
                </a:cubicBezTo>
                <a:cubicBezTo>
                  <a:pt x="16752" y="3717"/>
                  <a:pt x="16752" y="3711"/>
                  <a:pt x="16752" y="3705"/>
                </a:cubicBezTo>
                <a:cubicBezTo>
                  <a:pt x="16746" y="3683"/>
                  <a:pt x="16728" y="3616"/>
                  <a:pt x="16679" y="3622"/>
                </a:cubicBezTo>
                <a:cubicBezTo>
                  <a:pt x="16602" y="3630"/>
                  <a:pt x="16579" y="3750"/>
                  <a:pt x="16465" y="5223"/>
                </a:cubicBezTo>
                <a:cubicBezTo>
                  <a:pt x="16386" y="6256"/>
                  <a:pt x="16235" y="8180"/>
                  <a:pt x="16069" y="8221"/>
                </a:cubicBezTo>
                <a:cubicBezTo>
                  <a:pt x="16058" y="8221"/>
                  <a:pt x="15959" y="8172"/>
                  <a:pt x="15810" y="7197"/>
                </a:cubicBezTo>
                <a:cubicBezTo>
                  <a:pt x="15808" y="7182"/>
                  <a:pt x="15800" y="7169"/>
                  <a:pt x="15788" y="7162"/>
                </a:cubicBezTo>
                <a:cubicBezTo>
                  <a:pt x="15720" y="7116"/>
                  <a:pt x="15738" y="6907"/>
                  <a:pt x="15754" y="6706"/>
                </a:cubicBezTo>
                <a:cubicBezTo>
                  <a:pt x="15779" y="6390"/>
                  <a:pt x="15808" y="6033"/>
                  <a:pt x="15578" y="5911"/>
                </a:cubicBezTo>
                <a:cubicBezTo>
                  <a:pt x="15565" y="5904"/>
                  <a:pt x="15550" y="5904"/>
                  <a:pt x="15538" y="5911"/>
                </a:cubicBezTo>
                <a:cubicBezTo>
                  <a:pt x="15485" y="5945"/>
                  <a:pt x="15460" y="5945"/>
                  <a:pt x="15454" y="5940"/>
                </a:cubicBezTo>
                <a:cubicBezTo>
                  <a:pt x="15426" y="5918"/>
                  <a:pt x="15442" y="5754"/>
                  <a:pt x="15454" y="5656"/>
                </a:cubicBezTo>
                <a:cubicBezTo>
                  <a:pt x="15473" y="5546"/>
                  <a:pt x="15474" y="5432"/>
                  <a:pt x="15459" y="5321"/>
                </a:cubicBezTo>
                <a:cubicBezTo>
                  <a:pt x="15453" y="5297"/>
                  <a:pt x="15433" y="5281"/>
                  <a:pt x="15412" y="5283"/>
                </a:cubicBezTo>
                <a:cubicBezTo>
                  <a:pt x="15285" y="5293"/>
                  <a:pt x="15273" y="5238"/>
                  <a:pt x="15257" y="5077"/>
                </a:cubicBezTo>
                <a:cubicBezTo>
                  <a:pt x="15255" y="5058"/>
                  <a:pt x="15244" y="5042"/>
                  <a:pt x="15229" y="5035"/>
                </a:cubicBezTo>
                <a:cubicBezTo>
                  <a:pt x="15214" y="5027"/>
                  <a:pt x="15197" y="5030"/>
                  <a:pt x="15184" y="5042"/>
                </a:cubicBezTo>
                <a:cubicBezTo>
                  <a:pt x="14800" y="5383"/>
                  <a:pt x="14741" y="5806"/>
                  <a:pt x="15021" y="6230"/>
                </a:cubicBezTo>
                <a:cubicBezTo>
                  <a:pt x="15027" y="6240"/>
                  <a:pt x="15036" y="6247"/>
                  <a:pt x="15046" y="6250"/>
                </a:cubicBezTo>
                <a:cubicBezTo>
                  <a:pt x="15065" y="6256"/>
                  <a:pt x="15084" y="6257"/>
                  <a:pt x="15104" y="6254"/>
                </a:cubicBezTo>
                <a:cubicBezTo>
                  <a:pt x="15082" y="6501"/>
                  <a:pt x="15030" y="6744"/>
                  <a:pt x="14949" y="6974"/>
                </a:cubicBezTo>
                <a:cubicBezTo>
                  <a:pt x="14804" y="6780"/>
                  <a:pt x="14823" y="6524"/>
                  <a:pt x="14843" y="6253"/>
                </a:cubicBezTo>
                <a:cubicBezTo>
                  <a:pt x="14858" y="6054"/>
                  <a:pt x="14873" y="5849"/>
                  <a:pt x="14813" y="5675"/>
                </a:cubicBezTo>
                <a:cubicBezTo>
                  <a:pt x="14823" y="5666"/>
                  <a:pt x="14831" y="5655"/>
                  <a:pt x="14837" y="5642"/>
                </a:cubicBezTo>
                <a:cubicBezTo>
                  <a:pt x="14867" y="5581"/>
                  <a:pt x="14846" y="5505"/>
                  <a:pt x="14824" y="5424"/>
                </a:cubicBezTo>
                <a:cubicBezTo>
                  <a:pt x="14815" y="5395"/>
                  <a:pt x="14808" y="5366"/>
                  <a:pt x="14804" y="5336"/>
                </a:cubicBezTo>
                <a:lnTo>
                  <a:pt x="14804" y="5302"/>
                </a:lnTo>
                <a:cubicBezTo>
                  <a:pt x="14804" y="5274"/>
                  <a:pt x="14786" y="5250"/>
                  <a:pt x="14762" y="5248"/>
                </a:cubicBezTo>
                <a:lnTo>
                  <a:pt x="14733" y="5248"/>
                </a:lnTo>
                <a:cubicBezTo>
                  <a:pt x="14612" y="5238"/>
                  <a:pt x="14579" y="5324"/>
                  <a:pt x="14572" y="5352"/>
                </a:cubicBezTo>
                <a:cubicBezTo>
                  <a:pt x="14547" y="5448"/>
                  <a:pt x="14608" y="5570"/>
                  <a:pt x="14660" y="5637"/>
                </a:cubicBezTo>
                <a:cubicBezTo>
                  <a:pt x="14660" y="5726"/>
                  <a:pt x="14660" y="5807"/>
                  <a:pt x="14660" y="5885"/>
                </a:cubicBezTo>
                <a:cubicBezTo>
                  <a:pt x="14667" y="5995"/>
                  <a:pt x="14665" y="6106"/>
                  <a:pt x="14655" y="6216"/>
                </a:cubicBezTo>
                <a:cubicBezTo>
                  <a:pt x="14603" y="6340"/>
                  <a:pt x="14578" y="6476"/>
                  <a:pt x="14579" y="6613"/>
                </a:cubicBezTo>
                <a:cubicBezTo>
                  <a:pt x="14573" y="6777"/>
                  <a:pt x="14570" y="6860"/>
                  <a:pt x="14417" y="6901"/>
                </a:cubicBezTo>
                <a:cubicBezTo>
                  <a:pt x="14404" y="6905"/>
                  <a:pt x="14394" y="6914"/>
                  <a:pt x="14387" y="6927"/>
                </a:cubicBezTo>
                <a:cubicBezTo>
                  <a:pt x="14252" y="7211"/>
                  <a:pt x="14257" y="7483"/>
                  <a:pt x="14261" y="7745"/>
                </a:cubicBezTo>
                <a:cubicBezTo>
                  <a:pt x="14266" y="7995"/>
                  <a:pt x="14270" y="8233"/>
                  <a:pt x="14153" y="8465"/>
                </a:cubicBezTo>
                <a:cubicBezTo>
                  <a:pt x="13734" y="7393"/>
                  <a:pt x="13378" y="4842"/>
                  <a:pt x="13237" y="3350"/>
                </a:cubicBezTo>
                <a:cubicBezTo>
                  <a:pt x="13235" y="3326"/>
                  <a:pt x="13219" y="3307"/>
                  <a:pt x="13199" y="3303"/>
                </a:cubicBezTo>
                <a:cubicBezTo>
                  <a:pt x="13172" y="3298"/>
                  <a:pt x="13144" y="3308"/>
                  <a:pt x="13125" y="3331"/>
                </a:cubicBezTo>
                <a:cubicBezTo>
                  <a:pt x="13010" y="3463"/>
                  <a:pt x="13097" y="4112"/>
                  <a:pt x="13302" y="5462"/>
                </a:cubicBezTo>
                <a:cubicBezTo>
                  <a:pt x="13417" y="6219"/>
                  <a:pt x="13535" y="6999"/>
                  <a:pt x="13532" y="7368"/>
                </a:cubicBezTo>
                <a:cubicBezTo>
                  <a:pt x="13333" y="7246"/>
                  <a:pt x="13297" y="7051"/>
                  <a:pt x="13264" y="6877"/>
                </a:cubicBezTo>
                <a:cubicBezTo>
                  <a:pt x="13243" y="6763"/>
                  <a:pt x="13223" y="6655"/>
                  <a:pt x="13155" y="6595"/>
                </a:cubicBezTo>
                <a:lnTo>
                  <a:pt x="12949" y="6208"/>
                </a:lnTo>
                <a:cubicBezTo>
                  <a:pt x="12753" y="5638"/>
                  <a:pt x="12697" y="5190"/>
                  <a:pt x="12637" y="4715"/>
                </a:cubicBezTo>
                <a:cubicBezTo>
                  <a:pt x="12605" y="4459"/>
                  <a:pt x="12571" y="4193"/>
                  <a:pt x="12514" y="3897"/>
                </a:cubicBezTo>
                <a:cubicBezTo>
                  <a:pt x="12511" y="3879"/>
                  <a:pt x="12501" y="3865"/>
                  <a:pt x="12486" y="3859"/>
                </a:cubicBezTo>
                <a:cubicBezTo>
                  <a:pt x="12472" y="3852"/>
                  <a:pt x="12456" y="3855"/>
                  <a:pt x="12443" y="3865"/>
                </a:cubicBezTo>
                <a:cubicBezTo>
                  <a:pt x="12284" y="4003"/>
                  <a:pt x="12378" y="4456"/>
                  <a:pt x="12477" y="4936"/>
                </a:cubicBezTo>
                <a:cubicBezTo>
                  <a:pt x="12505" y="5074"/>
                  <a:pt x="12534" y="5208"/>
                  <a:pt x="12551" y="5322"/>
                </a:cubicBezTo>
                <a:cubicBezTo>
                  <a:pt x="12478" y="5155"/>
                  <a:pt x="12406" y="4944"/>
                  <a:pt x="12331" y="4726"/>
                </a:cubicBezTo>
                <a:cubicBezTo>
                  <a:pt x="12187" y="4307"/>
                  <a:pt x="12038" y="3873"/>
                  <a:pt x="11863" y="3677"/>
                </a:cubicBezTo>
                <a:cubicBezTo>
                  <a:pt x="11848" y="3659"/>
                  <a:pt x="11824" y="3656"/>
                  <a:pt x="11806" y="3670"/>
                </a:cubicBezTo>
                <a:cubicBezTo>
                  <a:pt x="11788" y="3683"/>
                  <a:pt x="11780" y="3708"/>
                  <a:pt x="11787" y="3731"/>
                </a:cubicBezTo>
                <a:cubicBezTo>
                  <a:pt x="12263" y="5391"/>
                  <a:pt x="12947" y="6997"/>
                  <a:pt x="13610" y="8551"/>
                </a:cubicBezTo>
                <a:cubicBezTo>
                  <a:pt x="13806" y="9015"/>
                  <a:pt x="14009" y="9487"/>
                  <a:pt x="14199" y="9951"/>
                </a:cubicBezTo>
                <a:cubicBezTo>
                  <a:pt x="13892" y="9627"/>
                  <a:pt x="13522" y="8891"/>
                  <a:pt x="13241" y="8335"/>
                </a:cubicBezTo>
                <a:cubicBezTo>
                  <a:pt x="12905" y="7666"/>
                  <a:pt x="12817" y="7513"/>
                  <a:pt x="12732" y="7540"/>
                </a:cubicBezTo>
                <a:cubicBezTo>
                  <a:pt x="12678" y="7555"/>
                  <a:pt x="12674" y="7633"/>
                  <a:pt x="12674" y="7659"/>
                </a:cubicBezTo>
                <a:cubicBezTo>
                  <a:pt x="12674" y="7667"/>
                  <a:pt x="12676" y="7674"/>
                  <a:pt x="12678" y="7681"/>
                </a:cubicBezTo>
                <a:cubicBezTo>
                  <a:pt x="12814" y="8038"/>
                  <a:pt x="12970" y="8385"/>
                  <a:pt x="13145" y="8719"/>
                </a:cubicBezTo>
                <a:cubicBezTo>
                  <a:pt x="13229" y="8889"/>
                  <a:pt x="13309" y="9051"/>
                  <a:pt x="13382" y="9208"/>
                </a:cubicBezTo>
                <a:cubicBezTo>
                  <a:pt x="13011" y="8943"/>
                  <a:pt x="12712" y="8418"/>
                  <a:pt x="12421" y="7911"/>
                </a:cubicBezTo>
                <a:cubicBezTo>
                  <a:pt x="12290" y="7673"/>
                  <a:pt x="12149" y="7442"/>
                  <a:pt x="11998" y="7221"/>
                </a:cubicBezTo>
                <a:cubicBezTo>
                  <a:pt x="11989" y="7207"/>
                  <a:pt x="11975" y="7200"/>
                  <a:pt x="11960" y="7201"/>
                </a:cubicBezTo>
                <a:cubicBezTo>
                  <a:pt x="11946" y="7202"/>
                  <a:pt x="11933" y="7210"/>
                  <a:pt x="11925" y="7224"/>
                </a:cubicBezTo>
                <a:cubicBezTo>
                  <a:pt x="11860" y="7333"/>
                  <a:pt x="12202" y="8015"/>
                  <a:pt x="12365" y="8325"/>
                </a:cubicBezTo>
                <a:cubicBezTo>
                  <a:pt x="12245" y="8217"/>
                  <a:pt x="12031" y="7971"/>
                  <a:pt x="11689" y="7476"/>
                </a:cubicBezTo>
                <a:cubicBezTo>
                  <a:pt x="11325" y="6946"/>
                  <a:pt x="11032" y="6446"/>
                  <a:pt x="11012" y="6350"/>
                </a:cubicBezTo>
                <a:cubicBezTo>
                  <a:pt x="11008" y="6328"/>
                  <a:pt x="10993" y="6312"/>
                  <a:pt x="10974" y="6309"/>
                </a:cubicBezTo>
                <a:cubicBezTo>
                  <a:pt x="10955" y="6307"/>
                  <a:pt x="10937" y="6317"/>
                  <a:pt x="10928" y="6336"/>
                </a:cubicBezTo>
                <a:cubicBezTo>
                  <a:pt x="10750" y="6723"/>
                  <a:pt x="11330" y="7418"/>
                  <a:pt x="11893" y="8090"/>
                </a:cubicBezTo>
                <a:cubicBezTo>
                  <a:pt x="12270" y="8541"/>
                  <a:pt x="12660" y="9007"/>
                  <a:pt x="12626" y="9186"/>
                </a:cubicBezTo>
                <a:cubicBezTo>
                  <a:pt x="12622" y="9208"/>
                  <a:pt x="12609" y="9226"/>
                  <a:pt x="12591" y="9235"/>
                </a:cubicBezTo>
                <a:cubicBezTo>
                  <a:pt x="12317" y="9096"/>
                  <a:pt x="11777" y="8525"/>
                  <a:pt x="11299" y="8019"/>
                </a:cubicBezTo>
                <a:cubicBezTo>
                  <a:pt x="10936" y="7635"/>
                  <a:pt x="10594" y="7273"/>
                  <a:pt x="10379" y="7109"/>
                </a:cubicBezTo>
                <a:cubicBezTo>
                  <a:pt x="10361" y="7094"/>
                  <a:pt x="10337" y="7096"/>
                  <a:pt x="10321" y="7113"/>
                </a:cubicBezTo>
                <a:cubicBezTo>
                  <a:pt x="10306" y="7128"/>
                  <a:pt x="10301" y="7154"/>
                  <a:pt x="10310" y="7175"/>
                </a:cubicBezTo>
                <a:cubicBezTo>
                  <a:pt x="10466" y="7558"/>
                  <a:pt x="10980" y="8014"/>
                  <a:pt x="11476" y="8454"/>
                </a:cubicBezTo>
                <a:cubicBezTo>
                  <a:pt x="11878" y="8810"/>
                  <a:pt x="12254" y="9145"/>
                  <a:pt x="12392" y="9398"/>
                </a:cubicBezTo>
                <a:cubicBezTo>
                  <a:pt x="12449" y="9506"/>
                  <a:pt x="12387" y="9875"/>
                  <a:pt x="12308" y="10343"/>
                </a:cubicBezTo>
                <a:cubicBezTo>
                  <a:pt x="12294" y="10421"/>
                  <a:pt x="12280" y="10503"/>
                  <a:pt x="12266" y="10589"/>
                </a:cubicBezTo>
                <a:cubicBezTo>
                  <a:pt x="12249" y="10623"/>
                  <a:pt x="12251" y="10696"/>
                  <a:pt x="12260" y="10901"/>
                </a:cubicBezTo>
                <a:cubicBezTo>
                  <a:pt x="12267" y="11057"/>
                  <a:pt x="12280" y="11375"/>
                  <a:pt x="12247" y="11442"/>
                </a:cubicBezTo>
                <a:cubicBezTo>
                  <a:pt x="12017" y="11515"/>
                  <a:pt x="11241" y="11181"/>
                  <a:pt x="11046" y="11189"/>
                </a:cubicBezTo>
                <a:cubicBezTo>
                  <a:pt x="10851" y="11153"/>
                  <a:pt x="10846" y="10568"/>
                  <a:pt x="10846" y="10376"/>
                </a:cubicBezTo>
                <a:cubicBezTo>
                  <a:pt x="10846" y="10357"/>
                  <a:pt x="10837" y="10340"/>
                  <a:pt x="10823" y="10331"/>
                </a:cubicBezTo>
                <a:cubicBezTo>
                  <a:pt x="10809" y="10321"/>
                  <a:pt x="10791" y="10321"/>
                  <a:pt x="10777" y="10331"/>
                </a:cubicBezTo>
                <a:cubicBezTo>
                  <a:pt x="10618" y="10439"/>
                  <a:pt x="10617" y="10627"/>
                  <a:pt x="10648" y="10794"/>
                </a:cubicBezTo>
                <a:cubicBezTo>
                  <a:pt x="10465" y="10652"/>
                  <a:pt x="10268" y="10535"/>
                  <a:pt x="10061" y="10445"/>
                </a:cubicBezTo>
                <a:lnTo>
                  <a:pt x="10008" y="10479"/>
                </a:lnTo>
                <a:cubicBezTo>
                  <a:pt x="10036" y="10598"/>
                  <a:pt x="10485" y="10841"/>
                  <a:pt x="10697" y="10951"/>
                </a:cubicBezTo>
                <a:cubicBezTo>
                  <a:pt x="10694" y="10962"/>
                  <a:pt x="10694" y="10975"/>
                  <a:pt x="10697" y="10986"/>
                </a:cubicBezTo>
                <a:lnTo>
                  <a:pt x="10281" y="10804"/>
                </a:lnTo>
                <a:cubicBezTo>
                  <a:pt x="10306" y="10894"/>
                  <a:pt x="10479" y="10941"/>
                  <a:pt x="10490" y="11014"/>
                </a:cubicBezTo>
                <a:cubicBezTo>
                  <a:pt x="10148" y="10932"/>
                  <a:pt x="10260" y="10948"/>
                  <a:pt x="10233" y="10912"/>
                </a:cubicBezTo>
                <a:cubicBezTo>
                  <a:pt x="10219" y="10714"/>
                  <a:pt x="10042" y="10929"/>
                  <a:pt x="10032" y="10921"/>
                </a:cubicBezTo>
                <a:cubicBezTo>
                  <a:pt x="9905" y="10823"/>
                  <a:pt x="9765" y="10890"/>
                  <a:pt x="9711" y="10876"/>
                </a:cubicBezTo>
                <a:cubicBezTo>
                  <a:pt x="9673" y="10865"/>
                  <a:pt x="9621" y="10984"/>
                  <a:pt x="9391" y="10876"/>
                </a:cubicBezTo>
                <a:cubicBezTo>
                  <a:pt x="9149" y="10819"/>
                  <a:pt x="9334" y="10686"/>
                  <a:pt x="9307" y="10643"/>
                </a:cubicBezTo>
                <a:lnTo>
                  <a:pt x="9302" y="10635"/>
                </a:lnTo>
                <a:cubicBezTo>
                  <a:pt x="9354" y="10576"/>
                  <a:pt x="9379" y="10491"/>
                  <a:pt x="9368" y="10408"/>
                </a:cubicBezTo>
                <a:cubicBezTo>
                  <a:pt x="9349" y="10300"/>
                  <a:pt x="9260" y="10205"/>
                  <a:pt x="9123" y="10143"/>
                </a:cubicBezTo>
                <a:cubicBezTo>
                  <a:pt x="9116" y="10135"/>
                  <a:pt x="9108" y="10128"/>
                  <a:pt x="9102" y="10119"/>
                </a:cubicBezTo>
                <a:cubicBezTo>
                  <a:pt x="9151" y="10131"/>
                  <a:pt x="9199" y="10154"/>
                  <a:pt x="9242" y="10186"/>
                </a:cubicBezTo>
                <a:cubicBezTo>
                  <a:pt x="9333" y="10246"/>
                  <a:pt x="9396" y="10350"/>
                  <a:pt x="9414" y="10469"/>
                </a:cubicBezTo>
                <a:cubicBezTo>
                  <a:pt x="9416" y="10486"/>
                  <a:pt x="9424" y="10500"/>
                  <a:pt x="9437" y="10508"/>
                </a:cubicBezTo>
                <a:cubicBezTo>
                  <a:pt x="9449" y="10516"/>
                  <a:pt x="9465" y="10516"/>
                  <a:pt x="9478" y="10508"/>
                </a:cubicBezTo>
                <a:cubicBezTo>
                  <a:pt x="9521" y="10491"/>
                  <a:pt x="9568" y="10497"/>
                  <a:pt x="9607" y="10525"/>
                </a:cubicBezTo>
                <a:cubicBezTo>
                  <a:pt x="9691" y="10575"/>
                  <a:pt x="9754" y="10663"/>
                  <a:pt x="9780" y="10767"/>
                </a:cubicBezTo>
                <a:cubicBezTo>
                  <a:pt x="9784" y="10794"/>
                  <a:pt x="9806" y="10812"/>
                  <a:pt x="9829" y="10808"/>
                </a:cubicBezTo>
                <a:cubicBezTo>
                  <a:pt x="9852" y="10806"/>
                  <a:pt x="9870" y="10783"/>
                  <a:pt x="9870" y="10757"/>
                </a:cubicBezTo>
                <a:cubicBezTo>
                  <a:pt x="9870" y="8073"/>
                  <a:pt x="9985" y="3963"/>
                  <a:pt x="10210" y="1635"/>
                </a:cubicBezTo>
                <a:cubicBezTo>
                  <a:pt x="10212" y="1626"/>
                  <a:pt x="10212" y="1617"/>
                  <a:pt x="10210" y="1609"/>
                </a:cubicBezTo>
                <a:cubicBezTo>
                  <a:pt x="10201" y="1581"/>
                  <a:pt x="10178" y="1564"/>
                  <a:pt x="10152" y="1565"/>
                </a:cubicBezTo>
                <a:cubicBezTo>
                  <a:pt x="10064" y="1578"/>
                  <a:pt x="9999" y="1946"/>
                  <a:pt x="9605" y="5298"/>
                </a:cubicBezTo>
                <a:cubicBezTo>
                  <a:pt x="9490" y="6278"/>
                  <a:pt x="9379" y="7214"/>
                  <a:pt x="9306" y="7715"/>
                </a:cubicBezTo>
                <a:cubicBezTo>
                  <a:pt x="9208" y="6696"/>
                  <a:pt x="9330" y="5450"/>
                  <a:pt x="9449" y="4242"/>
                </a:cubicBezTo>
                <a:cubicBezTo>
                  <a:pt x="9590" y="2820"/>
                  <a:pt x="9734" y="1349"/>
                  <a:pt x="9521" y="235"/>
                </a:cubicBezTo>
                <a:cubicBezTo>
                  <a:pt x="9515" y="207"/>
                  <a:pt x="9490" y="190"/>
                  <a:pt x="9466" y="196"/>
                </a:cubicBezTo>
                <a:cubicBezTo>
                  <a:pt x="9443" y="203"/>
                  <a:pt x="9428" y="228"/>
                  <a:pt x="9432" y="255"/>
                </a:cubicBezTo>
                <a:cubicBezTo>
                  <a:pt x="9489" y="646"/>
                  <a:pt x="9369" y="1834"/>
                  <a:pt x="9255" y="2984"/>
                </a:cubicBezTo>
                <a:cubicBezTo>
                  <a:pt x="9163" y="3906"/>
                  <a:pt x="9076" y="4777"/>
                  <a:pt x="9083" y="5220"/>
                </a:cubicBezTo>
                <a:cubicBezTo>
                  <a:pt x="9083" y="5242"/>
                  <a:pt x="9095" y="5261"/>
                  <a:pt x="9114" y="5269"/>
                </a:cubicBezTo>
                <a:cubicBezTo>
                  <a:pt x="9120" y="5270"/>
                  <a:pt x="9126" y="5270"/>
                  <a:pt x="9132" y="5269"/>
                </a:cubicBezTo>
                <a:cubicBezTo>
                  <a:pt x="9122" y="5328"/>
                  <a:pt x="9112" y="5383"/>
                  <a:pt x="9102" y="5435"/>
                </a:cubicBezTo>
                <a:cubicBezTo>
                  <a:pt x="8963" y="4707"/>
                  <a:pt x="9013" y="3852"/>
                  <a:pt x="9061" y="3020"/>
                </a:cubicBezTo>
                <a:cubicBezTo>
                  <a:pt x="9114" y="2099"/>
                  <a:pt x="9169" y="1147"/>
                  <a:pt x="8973" y="355"/>
                </a:cubicBezTo>
                <a:cubicBezTo>
                  <a:pt x="8967" y="331"/>
                  <a:pt x="8947" y="315"/>
                  <a:pt x="8926" y="317"/>
                </a:cubicBezTo>
                <a:cubicBezTo>
                  <a:pt x="8904" y="319"/>
                  <a:pt x="8886" y="339"/>
                  <a:pt x="8884" y="364"/>
                </a:cubicBezTo>
                <a:cubicBezTo>
                  <a:pt x="8834" y="923"/>
                  <a:pt x="8831" y="1536"/>
                  <a:pt x="8830" y="2130"/>
                </a:cubicBezTo>
                <a:cubicBezTo>
                  <a:pt x="8830" y="2496"/>
                  <a:pt x="8830" y="2872"/>
                  <a:pt x="8814" y="3236"/>
                </a:cubicBezTo>
                <a:cubicBezTo>
                  <a:pt x="8793" y="2773"/>
                  <a:pt x="8792" y="2200"/>
                  <a:pt x="8791" y="1641"/>
                </a:cubicBezTo>
                <a:cubicBezTo>
                  <a:pt x="8791" y="1033"/>
                  <a:pt x="8791" y="458"/>
                  <a:pt x="8763" y="47"/>
                </a:cubicBezTo>
                <a:cubicBezTo>
                  <a:pt x="8760" y="18"/>
                  <a:pt x="8738" y="-3"/>
                  <a:pt x="8713" y="0"/>
                </a:cubicBezTo>
                <a:cubicBezTo>
                  <a:pt x="8694" y="2"/>
                  <a:pt x="8679" y="18"/>
                  <a:pt x="8674" y="39"/>
                </a:cubicBezTo>
                <a:cubicBezTo>
                  <a:pt x="8447" y="1149"/>
                  <a:pt x="8365" y="2544"/>
                  <a:pt x="8436" y="3889"/>
                </a:cubicBezTo>
                <a:cubicBezTo>
                  <a:pt x="8393" y="3177"/>
                  <a:pt x="8314" y="2469"/>
                  <a:pt x="8197" y="1769"/>
                </a:cubicBezTo>
                <a:cubicBezTo>
                  <a:pt x="8192" y="1743"/>
                  <a:pt x="8172" y="1725"/>
                  <a:pt x="8149" y="1728"/>
                </a:cubicBezTo>
                <a:cubicBezTo>
                  <a:pt x="8126" y="1730"/>
                  <a:pt x="8108" y="1751"/>
                  <a:pt x="8107" y="1777"/>
                </a:cubicBezTo>
                <a:cubicBezTo>
                  <a:pt x="8014" y="3688"/>
                  <a:pt x="8107" y="4407"/>
                  <a:pt x="8215" y="5238"/>
                </a:cubicBezTo>
                <a:cubicBezTo>
                  <a:pt x="8238" y="5411"/>
                  <a:pt x="8261" y="5587"/>
                  <a:pt x="8283" y="5781"/>
                </a:cubicBezTo>
                <a:cubicBezTo>
                  <a:pt x="8270" y="5767"/>
                  <a:pt x="8252" y="5762"/>
                  <a:pt x="8235" y="5770"/>
                </a:cubicBezTo>
                <a:cubicBezTo>
                  <a:pt x="8217" y="5777"/>
                  <a:pt x="8205" y="5798"/>
                  <a:pt x="8206" y="5821"/>
                </a:cubicBezTo>
                <a:lnTo>
                  <a:pt x="8240" y="6793"/>
                </a:lnTo>
                <a:cubicBezTo>
                  <a:pt x="8240" y="6810"/>
                  <a:pt x="8413" y="8397"/>
                  <a:pt x="8568" y="9435"/>
                </a:cubicBezTo>
                <a:cubicBezTo>
                  <a:pt x="8223" y="8886"/>
                  <a:pt x="7932" y="8408"/>
                  <a:pt x="7678" y="7922"/>
                </a:cubicBezTo>
                <a:cubicBezTo>
                  <a:pt x="6903" y="5324"/>
                  <a:pt x="6184" y="3412"/>
                  <a:pt x="5970" y="3375"/>
                </a:cubicBezTo>
                <a:cubicBezTo>
                  <a:pt x="5945" y="3370"/>
                  <a:pt x="5921" y="3382"/>
                  <a:pt x="5907" y="3406"/>
                </a:cubicBezTo>
                <a:cubicBezTo>
                  <a:pt x="5798" y="3579"/>
                  <a:pt x="6238" y="5058"/>
                  <a:pt x="7057" y="7097"/>
                </a:cubicBezTo>
                <a:cubicBezTo>
                  <a:pt x="6246" y="5471"/>
                  <a:pt x="5550" y="4042"/>
                  <a:pt x="5167" y="2200"/>
                </a:cubicBezTo>
                <a:cubicBezTo>
                  <a:pt x="5162" y="2175"/>
                  <a:pt x="5142" y="2158"/>
                  <a:pt x="5120" y="2159"/>
                </a:cubicBezTo>
                <a:cubicBezTo>
                  <a:pt x="5068" y="2163"/>
                  <a:pt x="5022" y="2199"/>
                  <a:pt x="5001" y="2253"/>
                </a:cubicBezTo>
                <a:cubicBezTo>
                  <a:pt x="4846" y="2608"/>
                  <a:pt x="5422" y="4111"/>
                  <a:pt x="5932" y="5310"/>
                </a:cubicBezTo>
                <a:cubicBezTo>
                  <a:pt x="6453" y="6535"/>
                  <a:pt x="7142" y="7989"/>
                  <a:pt x="7670" y="8981"/>
                </a:cubicBezTo>
                <a:cubicBezTo>
                  <a:pt x="6112" y="7406"/>
                  <a:pt x="4412" y="4981"/>
                  <a:pt x="2859" y="2108"/>
                </a:cubicBezTo>
                <a:cubicBezTo>
                  <a:pt x="2846" y="2084"/>
                  <a:pt x="2818" y="2076"/>
                  <a:pt x="2796" y="2091"/>
                </a:cubicBezTo>
                <a:cubicBezTo>
                  <a:pt x="2779" y="2104"/>
                  <a:pt x="2771" y="2128"/>
                  <a:pt x="2776" y="2151"/>
                </a:cubicBezTo>
                <a:cubicBezTo>
                  <a:pt x="3299" y="4191"/>
                  <a:pt x="4816" y="6002"/>
                  <a:pt x="6283" y="7754"/>
                </a:cubicBezTo>
                <a:cubicBezTo>
                  <a:pt x="6555" y="8078"/>
                  <a:pt x="6816" y="8390"/>
                  <a:pt x="7066" y="8698"/>
                </a:cubicBezTo>
                <a:cubicBezTo>
                  <a:pt x="4891" y="6935"/>
                  <a:pt x="3246" y="4210"/>
                  <a:pt x="1653" y="1571"/>
                </a:cubicBezTo>
                <a:lnTo>
                  <a:pt x="1361" y="1085"/>
                </a:lnTo>
                <a:cubicBezTo>
                  <a:pt x="1348" y="1064"/>
                  <a:pt x="1323" y="1057"/>
                  <a:pt x="1303" y="1069"/>
                </a:cubicBezTo>
                <a:close/>
              </a:path>
            </a:pathLst>
          </a:custGeom>
          <a:solidFill>
            <a:srgbClr val="313E35">
              <a:alpha val="82000"/>
            </a:srgbClr>
          </a:solidFill>
          <a:ln w="12700">
            <a:miter lim="400000"/>
          </a:ln>
        </p:spPr>
        <p:txBody>
          <a:bodyPr lIns="45719" rIns="45719" anchor="ctr"/>
          <a:lstStyle/>
          <a:p>
            <a:pPr>
              <a:defRPr>
                <a:solidFill>
                  <a:srgbClr val="FFFFFF"/>
                </a:solidFill>
              </a:defRPr>
            </a:pPr>
            <a:endParaRPr/>
          </a:p>
        </p:txBody>
      </p:sp>
      <p:sp>
        <p:nvSpPr>
          <p:cNvPr id="162"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169" name="Title Text"/>
          <p:cNvSpPr txBox="1">
            <a:spLocks noGrp="1"/>
          </p:cNvSpPr>
          <p:nvPr>
            <p:ph type="title"/>
          </p:nvPr>
        </p:nvSpPr>
        <p:spPr>
          <a:xfrm>
            <a:off x="831850" y="1709738"/>
            <a:ext cx="10515600" cy="3117187"/>
          </a:xfrm>
          <a:prstGeom prst="rect">
            <a:avLst/>
          </a:prstGeom>
        </p:spPr>
        <p:txBody>
          <a:bodyPr anchor="b"/>
          <a:lstStyle>
            <a:lvl1pPr>
              <a:defRPr sz="4800"/>
            </a:lvl1pPr>
          </a:lstStyle>
          <a:p>
            <a:r>
              <a:t>Title Text</a:t>
            </a:r>
          </a:p>
        </p:txBody>
      </p:sp>
      <p:sp>
        <p:nvSpPr>
          <p:cNvPr id="170" name="Body Level One…"/>
          <p:cNvSpPr txBox="1">
            <a:spLocks noGrp="1"/>
          </p:cNvSpPr>
          <p:nvPr>
            <p:ph type="body" sz="quarter" idx="1"/>
          </p:nvPr>
        </p:nvSpPr>
        <p:spPr>
          <a:xfrm>
            <a:off x="831850" y="4826923"/>
            <a:ext cx="10515600" cy="1262727"/>
          </a:xfrm>
          <a:prstGeom prst="rect">
            <a:avLst/>
          </a:prstGeom>
        </p:spPr>
        <p:txBody>
          <a:bodyPr/>
          <a:lstStyle>
            <a:lvl1pPr marL="0" indent="0">
              <a:buSzTx/>
              <a:buFontTx/>
              <a:buNone/>
              <a:defRPr>
                <a:solidFill>
                  <a:srgbClr val="E2D4CA"/>
                </a:solidFill>
              </a:defRPr>
            </a:lvl1pPr>
            <a:lvl2pPr indent="457200">
              <a:buFontTx/>
              <a:defRPr>
                <a:solidFill>
                  <a:srgbClr val="E2D4CA"/>
                </a:solidFill>
              </a:defRPr>
            </a:lvl2pPr>
            <a:lvl3pPr marL="0" indent="914400">
              <a:buSzTx/>
              <a:buFontTx/>
              <a:buNone/>
              <a:defRPr>
                <a:solidFill>
                  <a:srgbClr val="E2D4CA"/>
                </a:solidFill>
              </a:defRPr>
            </a:lvl3pPr>
            <a:lvl4pPr indent="1371600">
              <a:buFontTx/>
              <a:defRPr>
                <a:solidFill>
                  <a:srgbClr val="E2D4CA"/>
                </a:solidFill>
              </a:defRPr>
            </a:lvl4pPr>
            <a:lvl5pPr marL="0" indent="1828800">
              <a:buSzTx/>
              <a:buFontTx/>
              <a:buNone/>
              <a:defRPr>
                <a:solidFill>
                  <a:srgbClr val="E2D4CA"/>
                </a:solidFill>
              </a:defRPr>
            </a:lvl5pPr>
          </a:lstStyle>
          <a:p>
            <a:r>
              <a:t>Body Level One</a:t>
            </a:r>
          </a:p>
          <a:p>
            <a:pPr lvl="1"/>
            <a:r>
              <a:t>Body Level Two</a:t>
            </a:r>
          </a:p>
          <a:p>
            <a:pPr lvl="2"/>
            <a:r>
              <a:t>Body Level Three</a:t>
            </a:r>
          </a:p>
          <a:p>
            <a:pPr lvl="3"/>
            <a:r>
              <a:t>Body Level Four</a:t>
            </a:r>
          </a:p>
          <a:p>
            <a:pPr lvl="4"/>
            <a:r>
              <a:t>Body Level Five</a:t>
            </a:r>
          </a:p>
        </p:txBody>
      </p:sp>
      <p:sp>
        <p:nvSpPr>
          <p:cNvPr id="171"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178" name="Body Level One…"/>
          <p:cNvSpPr txBox="1">
            <a:spLocks noGrp="1"/>
          </p:cNvSpPr>
          <p:nvPr>
            <p:ph type="body" sz="half" idx="1"/>
          </p:nvPr>
        </p:nvSpPr>
        <p:spPr>
          <a:xfrm>
            <a:off x="838200" y="1811756"/>
            <a:ext cx="5181600" cy="436520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79" name="Title Text"/>
          <p:cNvSpPr txBox="1">
            <a:spLocks noGrp="1"/>
          </p:cNvSpPr>
          <p:nvPr>
            <p:ph type="title"/>
          </p:nvPr>
        </p:nvSpPr>
        <p:spPr>
          <a:prstGeom prst="rect">
            <a:avLst/>
          </a:prstGeom>
        </p:spPr>
        <p:txBody>
          <a:bodyPr/>
          <a:lstStyle/>
          <a:p>
            <a:r>
              <a:t>Title Text</a:t>
            </a:r>
          </a:p>
        </p:txBody>
      </p:sp>
      <p:sp>
        <p:nvSpPr>
          <p:cNvPr id="180"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87"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194" name="Title Text"/>
          <p:cNvSpPr txBox="1">
            <a:spLocks noGrp="1"/>
          </p:cNvSpPr>
          <p:nvPr>
            <p:ph type="title"/>
          </p:nvPr>
        </p:nvSpPr>
        <p:spPr>
          <a:xfrm>
            <a:off x="839787" y="647698"/>
            <a:ext cx="4061823" cy="1558558"/>
          </a:xfrm>
          <a:prstGeom prst="rect">
            <a:avLst/>
          </a:prstGeom>
        </p:spPr>
        <p:txBody>
          <a:bodyPr anchor="b"/>
          <a:lstStyle>
            <a:lvl1pPr>
              <a:defRPr sz="3200"/>
            </a:lvl1pPr>
          </a:lstStyle>
          <a:p>
            <a:r>
              <a:t>Title Text</a:t>
            </a:r>
          </a:p>
        </p:txBody>
      </p:sp>
      <p:sp>
        <p:nvSpPr>
          <p:cNvPr id="195" name="Body Level One…"/>
          <p:cNvSpPr txBox="1">
            <a:spLocks noGrp="1"/>
          </p:cNvSpPr>
          <p:nvPr>
            <p:ph type="body" sz="half" idx="1"/>
          </p:nvPr>
        </p:nvSpPr>
        <p:spPr>
          <a:xfrm>
            <a:off x="5183187" y="647698"/>
            <a:ext cx="6172201" cy="5213353"/>
          </a:xfrm>
          <a:prstGeom prst="rect">
            <a:avLst/>
          </a:prstGeom>
        </p:spPr>
        <p:txBody>
          <a:bodyPr/>
          <a:lstStyle>
            <a:lvl1pPr>
              <a:defRPr sz="3200"/>
            </a:lvl1pPr>
            <a:lvl2pPr>
              <a:defRPr sz="3200"/>
            </a:lvl2pPr>
            <a:lvl3pPr>
              <a:defRPr sz="3200"/>
            </a:lvl3pPr>
            <a:lvl4pPr>
              <a:defRPr sz="3200"/>
            </a:lvl4pPr>
            <a:lvl5pPr marL="1051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196" name="Text Placeholder 3"/>
          <p:cNvSpPr>
            <a:spLocks noGrp="1"/>
          </p:cNvSpPr>
          <p:nvPr>
            <p:ph type="body" sz="quarter" idx="21"/>
          </p:nvPr>
        </p:nvSpPr>
        <p:spPr>
          <a:xfrm>
            <a:off x="839787" y="2206255"/>
            <a:ext cx="4061823" cy="3662733"/>
          </a:xfrm>
          <a:prstGeom prst="rect">
            <a:avLst/>
          </a:prstGeom>
        </p:spPr>
        <p:txBody>
          <a:bodyPr/>
          <a:lstStyle/>
          <a:p>
            <a:pPr marL="0" indent="0">
              <a:buSzTx/>
              <a:buFontTx/>
              <a:buNone/>
              <a:defRPr sz="1600"/>
            </a:pPr>
            <a:endParaRPr/>
          </a:p>
        </p:txBody>
      </p:sp>
      <p:sp>
        <p:nvSpPr>
          <p:cNvPr id="197"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204"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205" name="Picture Placeholder 2"/>
          <p:cNvSpPr>
            <a:spLocks noGrp="1"/>
          </p:cNvSpPr>
          <p:nvPr>
            <p:ph type="pic" sz="half" idx="21"/>
          </p:nvPr>
        </p:nvSpPr>
        <p:spPr>
          <a:xfrm>
            <a:off x="5183187" y="867985"/>
            <a:ext cx="6172201" cy="4993067"/>
          </a:xfrm>
          <a:prstGeom prst="rect">
            <a:avLst/>
          </a:prstGeom>
        </p:spPr>
        <p:txBody>
          <a:bodyPr lIns="91439" rIns="91439">
            <a:noAutofit/>
          </a:bodyPr>
          <a:lstStyle/>
          <a:p>
            <a:endParaRPr/>
          </a:p>
        </p:txBody>
      </p:sp>
      <p:sp>
        <p:nvSpPr>
          <p:cNvPr id="206"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indent="457200">
              <a:buFontTx/>
              <a:defRPr sz="1600"/>
            </a:lvl2pPr>
            <a:lvl3pPr marL="0" indent="914400">
              <a:buSzTx/>
              <a:buFontTx/>
              <a:buNone/>
              <a:defRPr sz="1600"/>
            </a:lvl3pPr>
            <a:lvl4pPr indent="1371600">
              <a:buFontTx/>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207"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25" name="Rectangle 4"/>
          <p:cNvSpPr/>
          <p:nvPr/>
        </p:nvSpPr>
        <p:spPr>
          <a:xfrm>
            <a:off x="0" y="0"/>
            <a:ext cx="12192000" cy="6858000"/>
          </a:xfrm>
          <a:prstGeom prst="rect">
            <a:avLst/>
          </a:prstGeom>
          <a:solidFill>
            <a:srgbClr val="081B19"/>
          </a:solidFill>
          <a:ln w="12700">
            <a:miter lim="400000"/>
          </a:ln>
        </p:spPr>
        <p:txBody>
          <a:bodyPr lIns="45719" rIns="45719" anchor="ctr"/>
          <a:lstStyle/>
          <a:p>
            <a:pPr algn="ctr">
              <a:defRPr>
                <a:solidFill>
                  <a:srgbClr val="FFFFFF"/>
                </a:solidFill>
              </a:defRPr>
            </a:pPr>
            <a:endParaRPr/>
          </a:p>
        </p:txBody>
      </p:sp>
      <p:sp>
        <p:nvSpPr>
          <p:cNvPr id="26" name="Title Text"/>
          <p:cNvSpPr txBox="1">
            <a:spLocks noGrp="1"/>
          </p:cNvSpPr>
          <p:nvPr>
            <p:ph type="title"/>
          </p:nvPr>
        </p:nvSpPr>
        <p:spPr>
          <a:xfrm>
            <a:off x="647698" y="647700"/>
            <a:ext cx="3483423" cy="2866600"/>
          </a:xfrm>
          <a:prstGeom prst="rect">
            <a:avLst/>
          </a:prstGeom>
        </p:spPr>
        <p:txBody>
          <a:bodyPr/>
          <a:lstStyle>
            <a:lvl1pPr algn="r"/>
          </a:lstStyle>
          <a:p>
            <a:r>
              <a:t>Title Text</a:t>
            </a:r>
          </a:p>
        </p:txBody>
      </p:sp>
      <p:sp>
        <p:nvSpPr>
          <p:cNvPr id="27" name="Straight Connector 6"/>
          <p:cNvSpPr/>
          <p:nvPr/>
        </p:nvSpPr>
        <p:spPr>
          <a:xfrm>
            <a:off x="4572000" y="1344304"/>
            <a:ext cx="0" cy="1610437"/>
          </a:xfrm>
          <a:prstGeom prst="line">
            <a:avLst/>
          </a:prstGeom>
          <a:ln w="19050">
            <a:solidFill>
              <a:srgbClr val="313E35">
                <a:alpha val="75000"/>
              </a:srgbClr>
            </a:solidFill>
            <a:miter/>
          </a:ln>
        </p:spPr>
        <p:txBody>
          <a:bodyPr lIns="45719" rIns="45719"/>
          <a:lstStyle/>
          <a:p>
            <a:pPr>
              <a:defRPr>
                <a:solidFill>
                  <a:srgbClr val="FFFFFF"/>
                </a:solidFill>
              </a:defRPr>
            </a:pPr>
            <a:endParaRPr/>
          </a:p>
        </p:txBody>
      </p:sp>
      <p:sp>
        <p:nvSpPr>
          <p:cNvPr id="28" name="Body Level One…"/>
          <p:cNvSpPr txBox="1">
            <a:spLocks noGrp="1"/>
          </p:cNvSpPr>
          <p:nvPr>
            <p:ph type="body" sz="half" idx="1"/>
          </p:nvPr>
        </p:nvSpPr>
        <p:spPr>
          <a:xfrm>
            <a:off x="5117908" y="647700"/>
            <a:ext cx="6401232" cy="2982604"/>
          </a:xfrm>
          <a:prstGeom prst="rect">
            <a:avLst/>
          </a:prstGeom>
        </p:spPr>
        <p:txBody>
          <a:bodyPr anchor="ctr"/>
          <a:lstStyle>
            <a:lvl1pPr marL="0" indent="0">
              <a:buSzTx/>
              <a:buFontTx/>
              <a:buNone/>
            </a:lvl1pPr>
            <a:lvl2pPr>
              <a:buFontTx/>
            </a:lvl2pPr>
            <a:lvl3pPr>
              <a:buFontTx/>
            </a:lvl3pPr>
            <a:lvl4pPr>
              <a:buFontTx/>
            </a:lvl4pPr>
            <a:lvl5pPr>
              <a:buFontTx/>
            </a:lvl5pPr>
          </a:lstStyle>
          <a:p>
            <a:r>
              <a:t>Body Level One</a:t>
            </a:r>
          </a:p>
          <a:p>
            <a:pPr lvl="1"/>
            <a:r>
              <a:t>Body Level Two</a:t>
            </a:r>
          </a:p>
          <a:p>
            <a:pPr lvl="2"/>
            <a:r>
              <a:t>Body Level Three</a:t>
            </a:r>
          </a:p>
          <a:p>
            <a:pPr lvl="3"/>
            <a:r>
              <a:t>Body Level Four</a:t>
            </a:r>
          </a:p>
          <a:p>
            <a:pPr lvl="4"/>
            <a:r>
              <a:t>Body Level Five</a:t>
            </a:r>
          </a:p>
        </p:txBody>
      </p:sp>
      <p:sp>
        <p:nvSpPr>
          <p:cNvPr id="29" name="Picture Placeholder 13"/>
          <p:cNvSpPr>
            <a:spLocks noGrp="1"/>
          </p:cNvSpPr>
          <p:nvPr>
            <p:ph type="pic" sz="quarter" idx="21"/>
          </p:nvPr>
        </p:nvSpPr>
        <p:spPr>
          <a:xfrm>
            <a:off x="667512" y="4142232"/>
            <a:ext cx="2606040" cy="2075689"/>
          </a:xfrm>
          <a:prstGeom prst="rect">
            <a:avLst/>
          </a:prstGeom>
        </p:spPr>
        <p:txBody>
          <a:bodyPr lIns="91439" rIns="91439">
            <a:noAutofit/>
          </a:bodyPr>
          <a:lstStyle/>
          <a:p>
            <a:endParaRPr/>
          </a:p>
        </p:txBody>
      </p:sp>
      <p:sp>
        <p:nvSpPr>
          <p:cNvPr id="30" name="Picture Placeholder 13"/>
          <p:cNvSpPr>
            <a:spLocks noGrp="1"/>
          </p:cNvSpPr>
          <p:nvPr>
            <p:ph type="pic" sz="quarter" idx="22"/>
          </p:nvPr>
        </p:nvSpPr>
        <p:spPr>
          <a:xfrm>
            <a:off x="3416041" y="4142232"/>
            <a:ext cx="2606041" cy="2075689"/>
          </a:xfrm>
          <a:prstGeom prst="rect">
            <a:avLst/>
          </a:prstGeom>
        </p:spPr>
        <p:txBody>
          <a:bodyPr lIns="91439" rIns="91439">
            <a:noAutofit/>
          </a:bodyPr>
          <a:lstStyle/>
          <a:p>
            <a:endParaRPr/>
          </a:p>
        </p:txBody>
      </p:sp>
      <p:sp>
        <p:nvSpPr>
          <p:cNvPr id="31" name="Picture Placeholder 13"/>
          <p:cNvSpPr>
            <a:spLocks noGrp="1"/>
          </p:cNvSpPr>
          <p:nvPr>
            <p:ph type="pic" sz="quarter" idx="23"/>
          </p:nvPr>
        </p:nvSpPr>
        <p:spPr>
          <a:xfrm>
            <a:off x="6164569" y="4142232"/>
            <a:ext cx="2606041" cy="2075689"/>
          </a:xfrm>
          <a:prstGeom prst="rect">
            <a:avLst/>
          </a:prstGeom>
        </p:spPr>
        <p:txBody>
          <a:bodyPr lIns="91439" rIns="91439">
            <a:noAutofit/>
          </a:bodyPr>
          <a:lstStyle/>
          <a:p>
            <a:endParaRPr/>
          </a:p>
        </p:txBody>
      </p:sp>
      <p:sp>
        <p:nvSpPr>
          <p:cNvPr id="32" name="Picture Placeholder 13"/>
          <p:cNvSpPr>
            <a:spLocks noGrp="1"/>
          </p:cNvSpPr>
          <p:nvPr>
            <p:ph type="pic" sz="quarter" idx="24"/>
          </p:nvPr>
        </p:nvSpPr>
        <p:spPr>
          <a:xfrm>
            <a:off x="8913100" y="4142232"/>
            <a:ext cx="2606041" cy="2075689"/>
          </a:xfrm>
          <a:prstGeom prst="rect">
            <a:avLst/>
          </a:prstGeom>
        </p:spPr>
        <p:txBody>
          <a:bodyPr lIns="91439" rIns="91439">
            <a:noAutofit/>
          </a:bodyPr>
          <a:lstStyle/>
          <a:p>
            <a:endParaRP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Introduction">
    <p:spTree>
      <p:nvGrpSpPr>
        <p:cNvPr id="1" name=""/>
        <p:cNvGrpSpPr/>
        <p:nvPr/>
      </p:nvGrpSpPr>
      <p:grpSpPr>
        <a:xfrm>
          <a:off x="0" y="0"/>
          <a:ext cx="0" cy="0"/>
          <a:chOff x="0" y="0"/>
          <a:chExt cx="0" cy="0"/>
        </a:xfrm>
      </p:grpSpPr>
      <p:sp>
        <p:nvSpPr>
          <p:cNvPr id="40" name="Rectangle 4"/>
          <p:cNvSpPr/>
          <p:nvPr/>
        </p:nvSpPr>
        <p:spPr>
          <a:xfrm>
            <a:off x="0" y="0"/>
            <a:ext cx="12192000" cy="6858000"/>
          </a:xfrm>
          <a:prstGeom prst="rect">
            <a:avLst/>
          </a:prstGeom>
          <a:solidFill>
            <a:srgbClr val="081B19"/>
          </a:solidFill>
          <a:ln w="12700">
            <a:miter lim="400000"/>
          </a:ln>
        </p:spPr>
        <p:txBody>
          <a:bodyPr lIns="45719" rIns="45719" anchor="ctr"/>
          <a:lstStyle/>
          <a:p>
            <a:pPr>
              <a:defRPr>
                <a:solidFill>
                  <a:srgbClr val="FFFFFF"/>
                </a:solidFill>
              </a:defRPr>
            </a:pPr>
            <a:endParaRPr/>
          </a:p>
        </p:txBody>
      </p:sp>
      <p:sp>
        <p:nvSpPr>
          <p:cNvPr id="41" name="Title Text"/>
          <p:cNvSpPr txBox="1">
            <a:spLocks noGrp="1"/>
          </p:cNvSpPr>
          <p:nvPr>
            <p:ph type="title"/>
          </p:nvPr>
        </p:nvSpPr>
        <p:spPr>
          <a:xfrm>
            <a:off x="845164" y="1034469"/>
            <a:ext cx="10515601" cy="899784"/>
          </a:xfrm>
          <a:prstGeom prst="rect">
            <a:avLst/>
          </a:prstGeom>
        </p:spPr>
        <p:txBody>
          <a:bodyPr/>
          <a:lstStyle>
            <a:lvl1pPr algn="ctr"/>
          </a:lstStyle>
          <a:p>
            <a:r>
              <a:t>Title Text</a:t>
            </a:r>
          </a:p>
        </p:txBody>
      </p:sp>
      <p:sp>
        <p:nvSpPr>
          <p:cNvPr id="42" name="Body Level One…"/>
          <p:cNvSpPr txBox="1">
            <a:spLocks noGrp="1"/>
          </p:cNvSpPr>
          <p:nvPr>
            <p:ph type="body" sz="half" idx="1" hasCustomPrompt="1"/>
          </p:nvPr>
        </p:nvSpPr>
        <p:spPr>
          <a:xfrm>
            <a:off x="845164" y="1900962"/>
            <a:ext cx="10112376" cy="1954214"/>
          </a:xfrm>
          <a:prstGeom prst="rect">
            <a:avLst/>
          </a:prstGeom>
        </p:spPr>
        <p:txBody>
          <a:bodyPr/>
          <a:lstStyle>
            <a:lvl1pPr marL="0" indent="0" algn="just">
              <a:buSzTx/>
              <a:buFontTx/>
              <a:buNone/>
            </a:lvl1pPr>
            <a:lvl2pPr algn="just">
              <a:buFontTx/>
            </a:lvl2pPr>
            <a:lvl3pPr marL="0" indent="228600" algn="just">
              <a:buSzTx/>
              <a:buFontTx/>
              <a:buNone/>
            </a:lvl3pPr>
            <a:lvl4pPr algn="just">
              <a:buFontTx/>
            </a:lvl4pPr>
            <a:lvl5pPr marL="0" indent="685800" algn="just">
              <a:buSzTx/>
              <a:buFontTx/>
              <a:buNone/>
            </a:lvl5pPr>
          </a:lstStyle>
          <a:p>
            <a:r>
              <a:t>Click to add text</a:t>
            </a:r>
          </a:p>
          <a:p>
            <a:pPr lvl="1"/>
            <a:endParaRPr/>
          </a:p>
          <a:p>
            <a:pPr lvl="2"/>
            <a:endParaRPr/>
          </a:p>
          <a:p>
            <a:pPr lvl="3"/>
            <a:endParaRPr/>
          </a:p>
          <a:p>
            <a:pPr lvl="4"/>
            <a:endParaRPr/>
          </a:p>
        </p:txBody>
      </p:sp>
      <p:sp>
        <p:nvSpPr>
          <p:cNvPr id="43" name="Picture Placeholder 12"/>
          <p:cNvSpPr>
            <a:spLocks noGrp="1"/>
          </p:cNvSpPr>
          <p:nvPr>
            <p:ph type="pic" sz="quarter" idx="21"/>
          </p:nvPr>
        </p:nvSpPr>
        <p:spPr>
          <a:xfrm>
            <a:off x="0" y="4160520"/>
            <a:ext cx="4067175" cy="2697480"/>
          </a:xfrm>
          <a:prstGeom prst="rect">
            <a:avLst/>
          </a:prstGeom>
        </p:spPr>
        <p:txBody>
          <a:bodyPr lIns="91439" rIns="91439">
            <a:noAutofit/>
          </a:bodyPr>
          <a:lstStyle/>
          <a:p>
            <a:endParaRPr/>
          </a:p>
        </p:txBody>
      </p:sp>
      <p:sp>
        <p:nvSpPr>
          <p:cNvPr id="44" name="Picture Placeholder 12"/>
          <p:cNvSpPr>
            <a:spLocks noGrp="1"/>
          </p:cNvSpPr>
          <p:nvPr>
            <p:ph type="pic" sz="quarter" idx="22"/>
          </p:nvPr>
        </p:nvSpPr>
        <p:spPr>
          <a:xfrm>
            <a:off x="4059935" y="4160520"/>
            <a:ext cx="4133089" cy="2697480"/>
          </a:xfrm>
          <a:prstGeom prst="rect">
            <a:avLst/>
          </a:prstGeom>
        </p:spPr>
        <p:txBody>
          <a:bodyPr lIns="91439" rIns="91439">
            <a:noAutofit/>
          </a:bodyPr>
          <a:lstStyle/>
          <a:p>
            <a:endParaRPr/>
          </a:p>
        </p:txBody>
      </p:sp>
      <p:sp>
        <p:nvSpPr>
          <p:cNvPr id="45" name="Picture Placeholder 12"/>
          <p:cNvSpPr>
            <a:spLocks noGrp="1"/>
          </p:cNvSpPr>
          <p:nvPr>
            <p:ph type="pic" sz="quarter" idx="23"/>
          </p:nvPr>
        </p:nvSpPr>
        <p:spPr>
          <a:xfrm>
            <a:off x="8193023" y="4160520"/>
            <a:ext cx="4005073" cy="2697480"/>
          </a:xfrm>
          <a:prstGeom prst="rect">
            <a:avLst/>
          </a:prstGeom>
        </p:spPr>
        <p:txBody>
          <a:bodyPr lIns="91439" rIns="91439">
            <a:noAutofit/>
          </a:bodyPr>
          <a:lstStyle/>
          <a:p>
            <a:endParaRPr/>
          </a:p>
        </p:txBody>
      </p:sp>
      <p:sp>
        <p:nvSpPr>
          <p:cNvPr id="46" name="Straight Connector 6"/>
          <p:cNvSpPr/>
          <p:nvPr/>
        </p:nvSpPr>
        <p:spPr>
          <a:xfrm>
            <a:off x="3950899" y="1555563"/>
            <a:ext cx="4290205" cy="1"/>
          </a:xfrm>
          <a:prstGeom prst="line">
            <a:avLst/>
          </a:prstGeom>
          <a:ln w="19050">
            <a:solidFill>
              <a:schemeClr val="accent1">
                <a:alpha val="75000"/>
              </a:schemeClr>
            </a:solidFill>
            <a:miter/>
          </a:ln>
        </p:spPr>
        <p:txBody>
          <a:bodyPr lIns="45719" rIns="45719"/>
          <a:lstStyle/>
          <a:p>
            <a:pPr>
              <a:defRPr>
                <a:solidFill>
                  <a:srgbClr val="FFFFFF"/>
                </a:solidFill>
              </a:defRPr>
            </a:pPr>
            <a:endParaRPr/>
          </a:p>
        </p:txBody>
      </p:sp>
      <p:sp>
        <p:nvSpPr>
          <p:cNvPr id="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Section break">
    <p:spTree>
      <p:nvGrpSpPr>
        <p:cNvPr id="1" name=""/>
        <p:cNvGrpSpPr/>
        <p:nvPr/>
      </p:nvGrpSpPr>
      <p:grpSpPr>
        <a:xfrm>
          <a:off x="0" y="0"/>
          <a:ext cx="0" cy="0"/>
          <a:chOff x="0" y="0"/>
          <a:chExt cx="0" cy="0"/>
        </a:xfrm>
      </p:grpSpPr>
      <p:sp>
        <p:nvSpPr>
          <p:cNvPr id="54" name="Rectangle 14"/>
          <p:cNvSpPr/>
          <p:nvPr/>
        </p:nvSpPr>
        <p:spPr>
          <a:xfrm>
            <a:off x="0" y="0"/>
            <a:ext cx="12192000" cy="6858000"/>
          </a:xfrm>
          <a:prstGeom prst="rect">
            <a:avLst/>
          </a:prstGeom>
          <a:solidFill>
            <a:srgbClr val="081B19"/>
          </a:solidFill>
          <a:ln w="12700">
            <a:miter lim="400000"/>
          </a:ln>
        </p:spPr>
        <p:txBody>
          <a:bodyPr lIns="45719" rIns="45719" anchor="ctr"/>
          <a:lstStyle/>
          <a:p>
            <a:pPr algn="ctr">
              <a:defRPr>
                <a:solidFill>
                  <a:srgbClr val="FFFFFF"/>
                </a:solidFill>
              </a:defRPr>
            </a:pPr>
            <a:endParaRPr/>
          </a:p>
        </p:txBody>
      </p:sp>
      <p:sp>
        <p:nvSpPr>
          <p:cNvPr id="55" name="Title Text"/>
          <p:cNvSpPr txBox="1">
            <a:spLocks noGrp="1"/>
          </p:cNvSpPr>
          <p:nvPr>
            <p:ph type="title"/>
          </p:nvPr>
        </p:nvSpPr>
        <p:spPr>
          <a:xfrm>
            <a:off x="647700" y="5059252"/>
            <a:ext cx="6874327" cy="1209276"/>
          </a:xfrm>
          <a:prstGeom prst="rect">
            <a:avLst/>
          </a:prstGeom>
        </p:spPr>
        <p:txBody>
          <a:bodyPr/>
          <a:lstStyle>
            <a:lvl1pPr algn="r"/>
          </a:lstStyle>
          <a:p>
            <a:r>
              <a:t>Title Text</a:t>
            </a:r>
          </a:p>
        </p:txBody>
      </p:sp>
      <p:sp>
        <p:nvSpPr>
          <p:cNvPr id="56" name="Body Level One…"/>
          <p:cNvSpPr txBox="1">
            <a:spLocks noGrp="1"/>
          </p:cNvSpPr>
          <p:nvPr>
            <p:ph type="body" sz="quarter" idx="1"/>
          </p:nvPr>
        </p:nvSpPr>
        <p:spPr>
          <a:xfrm>
            <a:off x="8098969" y="5056632"/>
            <a:ext cx="3392446" cy="1207009"/>
          </a:xfrm>
          <a:prstGeom prst="rect">
            <a:avLst/>
          </a:prstGeom>
        </p:spPr>
        <p:txBody>
          <a:bodyPr anchor="ctr"/>
          <a:lstStyle>
            <a:lvl1pPr marL="0" indent="0">
              <a:buSzTx/>
              <a:buFontTx/>
              <a:buNone/>
              <a:defRPr sz="1600"/>
            </a:lvl1pPr>
            <a:lvl2pPr>
              <a:buFontTx/>
              <a:defRPr sz="1600"/>
            </a:lvl2pPr>
            <a:lvl3pPr marL="533400" indent="-304800">
              <a:buFontTx/>
              <a:defRPr sz="1600"/>
            </a:lvl3pPr>
            <a:lvl4pPr>
              <a:buFontTx/>
              <a:defRPr sz="1600"/>
            </a:lvl4pPr>
            <a:lvl5pPr marL="914400" indent="-228600">
              <a:buFontTx/>
              <a:defRPr sz="1600"/>
            </a:lvl5pPr>
          </a:lstStyle>
          <a:p>
            <a:r>
              <a:t>Body Level One</a:t>
            </a:r>
          </a:p>
          <a:p>
            <a:pPr lvl="1"/>
            <a:r>
              <a:t>Body Level Two</a:t>
            </a:r>
          </a:p>
          <a:p>
            <a:pPr lvl="2"/>
            <a:r>
              <a:t>Body Level Three</a:t>
            </a:r>
          </a:p>
          <a:p>
            <a:pPr lvl="3"/>
            <a:r>
              <a:t>Body Level Four</a:t>
            </a:r>
          </a:p>
          <a:p>
            <a:pPr lvl="4"/>
            <a:r>
              <a:t>Body Level Five</a:t>
            </a:r>
          </a:p>
        </p:txBody>
      </p:sp>
      <p:sp>
        <p:nvSpPr>
          <p:cNvPr id="57" name="Straight Connector 18"/>
          <p:cNvSpPr/>
          <p:nvPr/>
        </p:nvSpPr>
        <p:spPr>
          <a:xfrm>
            <a:off x="7810499" y="5187441"/>
            <a:ext cx="1" cy="875608"/>
          </a:xfrm>
          <a:prstGeom prst="line">
            <a:avLst/>
          </a:prstGeom>
          <a:ln w="15875">
            <a:solidFill>
              <a:srgbClr val="313E35">
                <a:alpha val="82000"/>
              </a:srgbClr>
            </a:solidFill>
            <a:miter/>
          </a:ln>
        </p:spPr>
        <p:txBody>
          <a:bodyPr lIns="45719" rIns="45719"/>
          <a:lstStyle/>
          <a:p>
            <a:pPr>
              <a:defRPr>
                <a:solidFill>
                  <a:srgbClr val="FFFFFF"/>
                </a:solidFill>
              </a:defRPr>
            </a:pPr>
            <a:endParaRPr/>
          </a:p>
        </p:txBody>
      </p:sp>
      <p:sp>
        <p:nvSpPr>
          <p:cNvPr id="58" name="Picture Placeholder 20"/>
          <p:cNvSpPr>
            <a:spLocks noGrp="1"/>
          </p:cNvSpPr>
          <p:nvPr>
            <p:ph type="pic" idx="21"/>
          </p:nvPr>
        </p:nvSpPr>
        <p:spPr>
          <a:xfrm>
            <a:off x="1523" y="0"/>
            <a:ext cx="12188954" cy="4562856"/>
          </a:xfrm>
          <a:prstGeom prst="rect">
            <a:avLst/>
          </a:prstGeom>
        </p:spPr>
        <p:txBody>
          <a:bodyPr lIns="91439" rIns="91439">
            <a:noAutofit/>
          </a:bodyPr>
          <a:lstStyle/>
          <a:p>
            <a:endParaRPr/>
          </a:p>
        </p:txBody>
      </p:sp>
      <p:sp>
        <p:nvSpPr>
          <p:cNvPr id="59" name="Slide Number"/>
          <p:cNvSpPr txBox="1">
            <a:spLocks noGrp="1"/>
          </p:cNvSpPr>
          <p:nvPr>
            <p:ph type="sldNum" sz="quarter" idx="2"/>
          </p:nvPr>
        </p:nvSpPr>
        <p:spPr>
          <a:xfrm>
            <a:off x="5892800" y="6172200"/>
            <a:ext cx="28448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hart ">
    <p:spTree>
      <p:nvGrpSpPr>
        <p:cNvPr id="1" name=""/>
        <p:cNvGrpSpPr/>
        <p:nvPr/>
      </p:nvGrpSpPr>
      <p:grpSpPr>
        <a:xfrm>
          <a:off x="0" y="0"/>
          <a:ext cx="0" cy="0"/>
          <a:chOff x="0" y="0"/>
          <a:chExt cx="0" cy="0"/>
        </a:xfrm>
      </p:grpSpPr>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able ">
    <p:spTree>
      <p:nvGrpSpPr>
        <p:cNvPr id="1" name=""/>
        <p:cNvGrpSpPr/>
        <p:nvPr/>
      </p:nvGrpSpPr>
      <p:grpSpPr>
        <a:xfrm>
          <a:off x="0" y="0"/>
          <a:ext cx="0" cy="0"/>
          <a:chOff x="0" y="0"/>
          <a:chExt cx="0" cy="0"/>
        </a:xfrm>
      </p:grpSpPr>
      <p:sp>
        <p:nvSpPr>
          <p:cNvPr id="75" name="Title Text"/>
          <p:cNvSpPr txBox="1">
            <a:spLocks noGrp="1"/>
          </p:cNvSpPr>
          <p:nvPr>
            <p:ph type="title"/>
          </p:nvPr>
        </p:nvSpPr>
        <p:spPr>
          <a:prstGeom prst="rect">
            <a:avLst/>
          </a:prstGeom>
        </p:spPr>
        <p:txBody>
          <a:bodyPr/>
          <a:lstStyle/>
          <a:p>
            <a:r>
              <a:t>Title Text</a:t>
            </a:r>
          </a:p>
        </p:txBody>
      </p:sp>
      <p:sp>
        <p:nvSpPr>
          <p:cNvPr id="76" name="Body Level One…"/>
          <p:cNvSpPr txBox="1">
            <a:spLocks noGrp="1"/>
          </p:cNvSpPr>
          <p:nvPr>
            <p:ph type="body" idx="1"/>
          </p:nvPr>
        </p:nvSpPr>
        <p:spPr>
          <a:xfrm>
            <a:off x="838200" y="2438402"/>
            <a:ext cx="10515600" cy="354520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84" name="Title Text"/>
          <p:cNvSpPr txBox="1">
            <a:spLocks noGrp="1"/>
          </p:cNvSpPr>
          <p:nvPr>
            <p:ph type="title"/>
          </p:nvPr>
        </p:nvSpPr>
        <p:spPr>
          <a:xfrm>
            <a:off x="653733" y="1679441"/>
            <a:ext cx="10890565" cy="589967"/>
          </a:xfrm>
          <a:prstGeom prst="rect">
            <a:avLst/>
          </a:prstGeom>
        </p:spPr>
        <p:txBody>
          <a:bodyPr/>
          <a:lstStyle>
            <a:lvl1pPr algn="ctr"/>
          </a:lstStyle>
          <a:p>
            <a:r>
              <a:t>Title Text</a:t>
            </a:r>
          </a:p>
        </p:txBody>
      </p:sp>
      <p:sp>
        <p:nvSpPr>
          <p:cNvPr id="85" name="Body Level One…"/>
          <p:cNvSpPr txBox="1">
            <a:spLocks noGrp="1"/>
          </p:cNvSpPr>
          <p:nvPr>
            <p:ph type="body" sz="quarter" idx="1"/>
          </p:nvPr>
        </p:nvSpPr>
        <p:spPr>
          <a:xfrm>
            <a:off x="2163726" y="2273661"/>
            <a:ext cx="7910624" cy="447631"/>
          </a:xfrm>
          <a:prstGeom prst="rect">
            <a:avLst/>
          </a:prstGeom>
        </p:spPr>
        <p:txBody>
          <a:bodyPr/>
          <a:lstStyle>
            <a:lvl1pPr marL="0" indent="0" algn="ctr">
              <a:buSzTx/>
              <a:buFontTx/>
              <a:buNone/>
              <a:defRPr sz="1600"/>
            </a:lvl1pPr>
            <a:lvl2pPr algn="ctr">
              <a:buFontTx/>
              <a:defRPr sz="1600"/>
            </a:lvl2pPr>
            <a:lvl3pPr marL="533400" indent="-304800" algn="ctr">
              <a:buFontTx/>
              <a:defRPr sz="1600"/>
            </a:lvl3pPr>
            <a:lvl4pPr algn="ctr">
              <a:buFontTx/>
              <a:defRPr sz="1600"/>
            </a:lvl4pPr>
            <a:lvl5pPr marL="914400" indent="-228600" algn="ctr">
              <a:buFontTx/>
              <a:defRPr sz="1600"/>
            </a:lvl5pPr>
          </a:lstStyle>
          <a:p>
            <a:r>
              <a:t>Body Level One</a:t>
            </a:r>
          </a:p>
          <a:p>
            <a:pPr lvl="1"/>
            <a:r>
              <a:t>Body Level Two</a:t>
            </a:r>
          </a:p>
          <a:p>
            <a:pPr lvl="2"/>
            <a:r>
              <a:t>Body Level Three</a:t>
            </a:r>
          </a:p>
          <a:p>
            <a:pPr lvl="3"/>
            <a:r>
              <a:t>Body Level Four</a:t>
            </a:r>
          </a:p>
          <a:p>
            <a:pPr lvl="4"/>
            <a:r>
              <a:t>Body Level Five</a:t>
            </a:r>
          </a:p>
        </p:txBody>
      </p:sp>
      <p:sp>
        <p:nvSpPr>
          <p:cNvPr id="86" name="Freeform: Shape 6"/>
          <p:cNvSpPr/>
          <p:nvPr/>
        </p:nvSpPr>
        <p:spPr>
          <a:xfrm flipH="1">
            <a:off x="5507004" y="632197"/>
            <a:ext cx="1044473" cy="908545"/>
          </a:xfrm>
          <a:custGeom>
            <a:avLst/>
            <a:gdLst/>
            <a:ahLst/>
            <a:cxnLst>
              <a:cxn ang="0">
                <a:pos x="wd2" y="hd2"/>
              </a:cxn>
              <a:cxn ang="5400000">
                <a:pos x="wd2" y="hd2"/>
              </a:cxn>
              <a:cxn ang="10800000">
                <a:pos x="wd2" y="hd2"/>
              </a:cxn>
              <a:cxn ang="16200000">
                <a:pos x="wd2" y="hd2"/>
              </a:cxn>
            </a:cxnLst>
            <a:rect l="0" t="0" r="r" b="b"/>
            <a:pathLst>
              <a:path w="21551" h="21597" extrusionOk="0">
                <a:moveTo>
                  <a:pt x="14903" y="13468"/>
                </a:moveTo>
                <a:cubicBezTo>
                  <a:pt x="15001" y="13486"/>
                  <a:pt x="15096" y="13518"/>
                  <a:pt x="15187" y="13563"/>
                </a:cubicBezTo>
                <a:cubicBezTo>
                  <a:pt x="15117" y="13623"/>
                  <a:pt x="15044" y="13678"/>
                  <a:pt x="14969" y="13728"/>
                </a:cubicBezTo>
                <a:lnTo>
                  <a:pt x="14970" y="13728"/>
                </a:lnTo>
                <a:cubicBezTo>
                  <a:pt x="14962" y="13733"/>
                  <a:pt x="14956" y="13741"/>
                  <a:pt x="14952" y="13750"/>
                </a:cubicBezTo>
                <a:cubicBezTo>
                  <a:pt x="14327" y="15249"/>
                  <a:pt x="14006" y="15644"/>
                  <a:pt x="13772" y="15936"/>
                </a:cubicBezTo>
                <a:cubicBezTo>
                  <a:pt x="13721" y="15998"/>
                  <a:pt x="13673" y="16057"/>
                  <a:pt x="13627" y="16121"/>
                </a:cubicBezTo>
                <a:cubicBezTo>
                  <a:pt x="13596" y="16153"/>
                  <a:pt x="13529" y="16234"/>
                  <a:pt x="13361" y="16438"/>
                </a:cubicBezTo>
                <a:lnTo>
                  <a:pt x="13196" y="16637"/>
                </a:lnTo>
                <a:cubicBezTo>
                  <a:pt x="13322" y="16385"/>
                  <a:pt x="13530" y="15958"/>
                  <a:pt x="13734" y="15530"/>
                </a:cubicBezTo>
                <a:cubicBezTo>
                  <a:pt x="14043" y="14884"/>
                  <a:pt x="14144" y="14669"/>
                  <a:pt x="14165" y="14585"/>
                </a:cubicBezTo>
                <a:cubicBezTo>
                  <a:pt x="14311" y="14259"/>
                  <a:pt x="14702" y="13671"/>
                  <a:pt x="14903" y="13468"/>
                </a:cubicBezTo>
                <a:close/>
                <a:moveTo>
                  <a:pt x="15480" y="12304"/>
                </a:moveTo>
                <a:lnTo>
                  <a:pt x="15481" y="12305"/>
                </a:lnTo>
                <a:lnTo>
                  <a:pt x="15481" y="12304"/>
                </a:lnTo>
                <a:close/>
                <a:moveTo>
                  <a:pt x="12536" y="12099"/>
                </a:moveTo>
                <a:cubicBezTo>
                  <a:pt x="12580" y="12080"/>
                  <a:pt x="12637" y="12063"/>
                  <a:pt x="12710" y="12053"/>
                </a:cubicBezTo>
                <a:cubicBezTo>
                  <a:pt x="13098" y="12065"/>
                  <a:pt x="13195" y="12284"/>
                  <a:pt x="13364" y="12390"/>
                </a:cubicBezTo>
                <a:cubicBezTo>
                  <a:pt x="13523" y="12481"/>
                  <a:pt x="13692" y="12549"/>
                  <a:pt x="13865" y="12594"/>
                </a:cubicBezTo>
                <a:cubicBezTo>
                  <a:pt x="14197" y="12701"/>
                  <a:pt x="14308" y="12804"/>
                  <a:pt x="14525" y="12991"/>
                </a:cubicBezTo>
                <a:cubicBezTo>
                  <a:pt x="14483" y="13008"/>
                  <a:pt x="14138" y="13069"/>
                  <a:pt x="14095" y="13085"/>
                </a:cubicBezTo>
                <a:lnTo>
                  <a:pt x="14095" y="13085"/>
                </a:lnTo>
                <a:lnTo>
                  <a:pt x="14071" y="13094"/>
                </a:lnTo>
                <a:cubicBezTo>
                  <a:pt x="13460" y="13335"/>
                  <a:pt x="12616" y="13608"/>
                  <a:pt x="12020" y="13565"/>
                </a:cubicBezTo>
                <a:cubicBezTo>
                  <a:pt x="12024" y="13531"/>
                  <a:pt x="12030" y="13490"/>
                  <a:pt x="12037" y="13442"/>
                </a:cubicBezTo>
                <a:cubicBezTo>
                  <a:pt x="12039" y="13433"/>
                  <a:pt x="12041" y="13423"/>
                  <a:pt x="12041" y="13414"/>
                </a:cubicBezTo>
                <a:cubicBezTo>
                  <a:pt x="12103" y="13028"/>
                  <a:pt x="12253" y="12327"/>
                  <a:pt x="12343" y="12273"/>
                </a:cubicBezTo>
                <a:cubicBezTo>
                  <a:pt x="12386" y="12246"/>
                  <a:pt x="12405" y="12158"/>
                  <a:pt x="12536" y="12099"/>
                </a:cubicBezTo>
                <a:close/>
                <a:moveTo>
                  <a:pt x="16385" y="10277"/>
                </a:moveTo>
                <a:lnTo>
                  <a:pt x="16386" y="10277"/>
                </a:lnTo>
                <a:cubicBezTo>
                  <a:pt x="16376" y="10451"/>
                  <a:pt x="16284" y="10843"/>
                  <a:pt x="16162" y="11204"/>
                </a:cubicBezTo>
                <a:cubicBezTo>
                  <a:pt x="16113" y="11286"/>
                  <a:pt x="15961" y="11756"/>
                  <a:pt x="15899" y="12095"/>
                </a:cubicBezTo>
                <a:cubicBezTo>
                  <a:pt x="15888" y="11379"/>
                  <a:pt x="16249" y="10560"/>
                  <a:pt x="16385" y="10277"/>
                </a:cubicBezTo>
                <a:close/>
                <a:moveTo>
                  <a:pt x="10962" y="11509"/>
                </a:moveTo>
                <a:cubicBezTo>
                  <a:pt x="11407" y="11620"/>
                  <a:pt x="11752" y="11693"/>
                  <a:pt x="12055" y="11806"/>
                </a:cubicBezTo>
                <a:cubicBezTo>
                  <a:pt x="12166" y="11790"/>
                  <a:pt x="12217" y="11895"/>
                  <a:pt x="12122" y="12232"/>
                </a:cubicBezTo>
                <a:lnTo>
                  <a:pt x="11991" y="13222"/>
                </a:lnTo>
                <a:cubicBezTo>
                  <a:pt x="12018" y="13589"/>
                  <a:pt x="11962" y="13375"/>
                  <a:pt x="11927" y="13396"/>
                </a:cubicBezTo>
                <a:lnTo>
                  <a:pt x="11927" y="13396"/>
                </a:lnTo>
                <a:cubicBezTo>
                  <a:pt x="11884" y="13423"/>
                  <a:pt x="11781" y="13573"/>
                  <a:pt x="11734" y="13528"/>
                </a:cubicBezTo>
                <a:cubicBezTo>
                  <a:pt x="11531" y="12910"/>
                  <a:pt x="11047" y="11946"/>
                  <a:pt x="10962" y="11509"/>
                </a:cubicBezTo>
                <a:close/>
                <a:moveTo>
                  <a:pt x="15656" y="9445"/>
                </a:moveTo>
                <a:cubicBezTo>
                  <a:pt x="15655" y="9452"/>
                  <a:pt x="15655" y="9460"/>
                  <a:pt x="15655" y="9467"/>
                </a:cubicBezTo>
                <a:lnTo>
                  <a:pt x="15664" y="9454"/>
                </a:lnTo>
                <a:close/>
                <a:moveTo>
                  <a:pt x="15640" y="9209"/>
                </a:moveTo>
                <a:cubicBezTo>
                  <a:pt x="15650" y="9390"/>
                  <a:pt x="15697" y="9438"/>
                  <a:pt x="15735" y="9426"/>
                </a:cubicBezTo>
                <a:cubicBezTo>
                  <a:pt x="15641" y="9607"/>
                  <a:pt x="15568" y="9619"/>
                  <a:pt x="15640" y="9209"/>
                </a:cubicBezTo>
                <a:close/>
                <a:moveTo>
                  <a:pt x="16763" y="8701"/>
                </a:moveTo>
                <a:cubicBezTo>
                  <a:pt x="16781" y="9729"/>
                  <a:pt x="15526" y="10834"/>
                  <a:pt x="15755" y="12439"/>
                </a:cubicBezTo>
                <a:cubicBezTo>
                  <a:pt x="15753" y="13592"/>
                  <a:pt x="15582" y="12494"/>
                  <a:pt x="15506" y="12315"/>
                </a:cubicBezTo>
                <a:lnTo>
                  <a:pt x="15481" y="12305"/>
                </a:lnTo>
                <a:lnTo>
                  <a:pt x="15477" y="12387"/>
                </a:lnTo>
                <a:cubicBezTo>
                  <a:pt x="15496" y="12617"/>
                  <a:pt x="15675" y="13026"/>
                  <a:pt x="15150" y="12206"/>
                </a:cubicBezTo>
                <a:cubicBezTo>
                  <a:pt x="14728" y="11749"/>
                  <a:pt x="13368" y="10386"/>
                  <a:pt x="13364" y="10133"/>
                </a:cubicBezTo>
                <a:cubicBezTo>
                  <a:pt x="13364" y="10024"/>
                  <a:pt x="13781" y="10354"/>
                  <a:pt x="14239" y="10678"/>
                </a:cubicBezTo>
                <a:lnTo>
                  <a:pt x="14229" y="10662"/>
                </a:lnTo>
                <a:cubicBezTo>
                  <a:pt x="14771" y="11037"/>
                  <a:pt x="15688" y="13262"/>
                  <a:pt x="15267" y="11249"/>
                </a:cubicBezTo>
                <a:cubicBezTo>
                  <a:pt x="15543" y="10994"/>
                  <a:pt x="15051" y="11222"/>
                  <a:pt x="15079" y="10851"/>
                </a:cubicBezTo>
                <a:cubicBezTo>
                  <a:pt x="14926" y="10792"/>
                  <a:pt x="14702" y="10883"/>
                  <a:pt x="14267" y="10207"/>
                </a:cubicBezTo>
                <a:cubicBezTo>
                  <a:pt x="14411" y="10231"/>
                  <a:pt x="15103" y="11159"/>
                  <a:pt x="14983" y="10637"/>
                </a:cubicBezTo>
                <a:cubicBezTo>
                  <a:pt x="15070" y="10770"/>
                  <a:pt x="15122" y="10976"/>
                  <a:pt x="15333" y="10880"/>
                </a:cubicBezTo>
                <a:cubicBezTo>
                  <a:pt x="15106" y="10482"/>
                  <a:pt x="14973" y="10345"/>
                  <a:pt x="14971" y="9770"/>
                </a:cubicBezTo>
                <a:cubicBezTo>
                  <a:pt x="15023" y="9664"/>
                  <a:pt x="15110" y="9495"/>
                  <a:pt x="15110" y="9495"/>
                </a:cubicBezTo>
                <a:cubicBezTo>
                  <a:pt x="15113" y="9497"/>
                  <a:pt x="15115" y="9500"/>
                  <a:pt x="15117" y="9504"/>
                </a:cubicBezTo>
                <a:cubicBezTo>
                  <a:pt x="15526" y="8863"/>
                  <a:pt x="15508" y="9984"/>
                  <a:pt x="15559" y="10529"/>
                </a:cubicBezTo>
                <a:cubicBezTo>
                  <a:pt x="15691" y="10206"/>
                  <a:pt x="16245" y="9553"/>
                  <a:pt x="15674" y="9933"/>
                </a:cubicBezTo>
                <a:cubicBezTo>
                  <a:pt x="16171" y="9360"/>
                  <a:pt x="15941" y="10156"/>
                  <a:pt x="15605" y="10500"/>
                </a:cubicBezTo>
                <a:cubicBezTo>
                  <a:pt x="15478" y="10674"/>
                  <a:pt x="15433" y="10734"/>
                  <a:pt x="15389" y="10882"/>
                </a:cubicBezTo>
                <a:cubicBezTo>
                  <a:pt x="15474" y="10828"/>
                  <a:pt x="15553" y="10764"/>
                  <a:pt x="15626" y="10692"/>
                </a:cubicBezTo>
                <a:cubicBezTo>
                  <a:pt x="15656" y="10999"/>
                  <a:pt x="15910" y="10540"/>
                  <a:pt x="15999" y="10470"/>
                </a:cubicBezTo>
                <a:cubicBezTo>
                  <a:pt x="15892" y="10104"/>
                  <a:pt x="16573" y="8970"/>
                  <a:pt x="16763" y="8701"/>
                </a:cubicBezTo>
                <a:close/>
                <a:moveTo>
                  <a:pt x="9467" y="11090"/>
                </a:moveTo>
                <a:cubicBezTo>
                  <a:pt x="8985" y="11729"/>
                  <a:pt x="6501" y="13697"/>
                  <a:pt x="6003" y="14116"/>
                </a:cubicBezTo>
                <a:cubicBezTo>
                  <a:pt x="5486" y="14552"/>
                  <a:pt x="4952" y="15003"/>
                  <a:pt x="4451" y="15375"/>
                </a:cubicBezTo>
                <a:lnTo>
                  <a:pt x="4482" y="15436"/>
                </a:lnTo>
                <a:cubicBezTo>
                  <a:pt x="5483" y="14846"/>
                  <a:pt x="9121" y="11920"/>
                  <a:pt x="9549" y="11120"/>
                </a:cubicBezTo>
                <a:cubicBezTo>
                  <a:pt x="9521" y="11120"/>
                  <a:pt x="9496" y="11091"/>
                  <a:pt x="9467" y="11090"/>
                </a:cubicBezTo>
                <a:close/>
                <a:moveTo>
                  <a:pt x="14190" y="9396"/>
                </a:moveTo>
                <a:cubicBezTo>
                  <a:pt x="14436" y="9407"/>
                  <a:pt x="14724" y="9723"/>
                  <a:pt x="14826" y="10019"/>
                </a:cubicBezTo>
                <a:cubicBezTo>
                  <a:pt x="14850" y="10088"/>
                  <a:pt x="14879" y="10204"/>
                  <a:pt x="14841" y="10287"/>
                </a:cubicBezTo>
                <a:cubicBezTo>
                  <a:pt x="14813" y="10233"/>
                  <a:pt x="14778" y="10185"/>
                  <a:pt x="14737" y="10143"/>
                </a:cubicBezTo>
                <a:cubicBezTo>
                  <a:pt x="14732" y="10139"/>
                  <a:pt x="14643" y="10126"/>
                  <a:pt x="14643" y="10126"/>
                </a:cubicBezTo>
                <a:cubicBezTo>
                  <a:pt x="14612" y="10052"/>
                  <a:pt x="14560" y="9992"/>
                  <a:pt x="14496" y="9955"/>
                </a:cubicBezTo>
                <a:lnTo>
                  <a:pt x="14422" y="9903"/>
                </a:lnTo>
                <a:lnTo>
                  <a:pt x="14451" y="9996"/>
                </a:lnTo>
                <a:cubicBezTo>
                  <a:pt x="14475" y="10076"/>
                  <a:pt x="14654" y="10184"/>
                  <a:pt x="14654" y="10184"/>
                </a:cubicBezTo>
                <a:cubicBezTo>
                  <a:pt x="14624" y="10206"/>
                  <a:pt x="14587" y="10210"/>
                  <a:pt x="14554" y="10195"/>
                </a:cubicBezTo>
                <a:cubicBezTo>
                  <a:pt x="14384" y="10123"/>
                  <a:pt x="14218" y="9646"/>
                  <a:pt x="14190" y="9397"/>
                </a:cubicBezTo>
                <a:close/>
                <a:moveTo>
                  <a:pt x="12636" y="9474"/>
                </a:moveTo>
                <a:cubicBezTo>
                  <a:pt x="12688" y="9469"/>
                  <a:pt x="12882" y="9565"/>
                  <a:pt x="13446" y="10691"/>
                </a:cubicBezTo>
                <a:lnTo>
                  <a:pt x="13459" y="10707"/>
                </a:lnTo>
                <a:cubicBezTo>
                  <a:pt x="13733" y="10968"/>
                  <a:pt x="14001" y="11353"/>
                  <a:pt x="14286" y="11759"/>
                </a:cubicBezTo>
                <a:cubicBezTo>
                  <a:pt x="14500" y="12078"/>
                  <a:pt x="14729" y="12384"/>
                  <a:pt x="14971" y="12675"/>
                </a:cubicBezTo>
                <a:cubicBezTo>
                  <a:pt x="14443" y="12444"/>
                  <a:pt x="13741" y="12324"/>
                  <a:pt x="13313" y="12054"/>
                </a:cubicBezTo>
                <a:cubicBezTo>
                  <a:pt x="13293" y="12041"/>
                  <a:pt x="12911" y="11772"/>
                  <a:pt x="12808" y="11772"/>
                </a:cubicBezTo>
                <a:cubicBezTo>
                  <a:pt x="12793" y="11772"/>
                  <a:pt x="12778" y="11773"/>
                  <a:pt x="12763" y="11775"/>
                </a:cubicBezTo>
                <a:cubicBezTo>
                  <a:pt x="12761" y="11741"/>
                  <a:pt x="12754" y="11708"/>
                  <a:pt x="12743" y="11677"/>
                </a:cubicBezTo>
                <a:cubicBezTo>
                  <a:pt x="12738" y="11661"/>
                  <a:pt x="12726" y="11648"/>
                  <a:pt x="12712" y="11644"/>
                </a:cubicBezTo>
                <a:cubicBezTo>
                  <a:pt x="12648" y="11626"/>
                  <a:pt x="12597" y="11612"/>
                  <a:pt x="12552" y="11601"/>
                </a:cubicBezTo>
                <a:cubicBezTo>
                  <a:pt x="12413" y="11566"/>
                  <a:pt x="12413" y="11561"/>
                  <a:pt x="12415" y="11531"/>
                </a:cubicBezTo>
                <a:cubicBezTo>
                  <a:pt x="12417" y="11500"/>
                  <a:pt x="12428" y="11208"/>
                  <a:pt x="12436" y="10980"/>
                </a:cubicBezTo>
                <a:cubicBezTo>
                  <a:pt x="12442" y="10831"/>
                  <a:pt x="12447" y="10707"/>
                  <a:pt x="12447" y="10702"/>
                </a:cubicBezTo>
                <a:cubicBezTo>
                  <a:pt x="12451" y="10681"/>
                  <a:pt x="12454" y="10647"/>
                  <a:pt x="12460" y="10587"/>
                </a:cubicBezTo>
                <a:cubicBezTo>
                  <a:pt x="12552" y="9717"/>
                  <a:pt x="12609" y="9514"/>
                  <a:pt x="12636" y="9474"/>
                </a:cubicBezTo>
                <a:close/>
                <a:moveTo>
                  <a:pt x="14821" y="8448"/>
                </a:moveTo>
                <a:cubicBezTo>
                  <a:pt x="14901" y="8376"/>
                  <a:pt x="14996" y="8577"/>
                  <a:pt x="15207" y="8958"/>
                </a:cubicBezTo>
                <a:cubicBezTo>
                  <a:pt x="15208" y="9035"/>
                  <a:pt x="15188" y="9110"/>
                  <a:pt x="15149" y="9172"/>
                </a:cubicBezTo>
                <a:cubicBezTo>
                  <a:pt x="15137" y="9217"/>
                  <a:pt x="15101" y="9249"/>
                  <a:pt x="15060" y="9251"/>
                </a:cubicBezTo>
                <a:cubicBezTo>
                  <a:pt x="15016" y="9262"/>
                  <a:pt x="14971" y="9234"/>
                  <a:pt x="14939" y="9136"/>
                </a:cubicBezTo>
                <a:cubicBezTo>
                  <a:pt x="14947" y="9168"/>
                  <a:pt x="14919" y="9292"/>
                  <a:pt x="14944" y="9331"/>
                </a:cubicBezTo>
                <a:lnTo>
                  <a:pt x="14989" y="9335"/>
                </a:lnTo>
                <a:lnTo>
                  <a:pt x="14990" y="9335"/>
                </a:lnTo>
                <a:lnTo>
                  <a:pt x="14990" y="9335"/>
                </a:lnTo>
                <a:lnTo>
                  <a:pt x="14989" y="9335"/>
                </a:lnTo>
                <a:lnTo>
                  <a:pt x="14892" y="9507"/>
                </a:lnTo>
                <a:cubicBezTo>
                  <a:pt x="14879" y="9573"/>
                  <a:pt x="14891" y="9647"/>
                  <a:pt x="14946" y="9732"/>
                </a:cubicBezTo>
                <a:cubicBezTo>
                  <a:pt x="14680" y="9650"/>
                  <a:pt x="14633" y="9341"/>
                  <a:pt x="14630" y="9082"/>
                </a:cubicBezTo>
                <a:cubicBezTo>
                  <a:pt x="14640" y="9037"/>
                  <a:pt x="14672" y="8892"/>
                  <a:pt x="14672" y="8892"/>
                </a:cubicBezTo>
                <a:cubicBezTo>
                  <a:pt x="14731" y="8632"/>
                  <a:pt x="14773" y="8491"/>
                  <a:pt x="14821" y="8448"/>
                </a:cubicBezTo>
                <a:close/>
                <a:moveTo>
                  <a:pt x="12847" y="9021"/>
                </a:moveTo>
                <a:cubicBezTo>
                  <a:pt x="13186" y="9229"/>
                  <a:pt x="13504" y="9594"/>
                  <a:pt x="13811" y="9947"/>
                </a:cubicBezTo>
                <a:lnTo>
                  <a:pt x="13811" y="9947"/>
                </a:lnTo>
                <a:cubicBezTo>
                  <a:pt x="14039" y="10222"/>
                  <a:pt x="14284" y="10477"/>
                  <a:pt x="14544" y="10710"/>
                </a:cubicBezTo>
                <a:cubicBezTo>
                  <a:pt x="14516" y="10719"/>
                  <a:pt x="14127" y="10478"/>
                  <a:pt x="14118" y="10480"/>
                </a:cubicBezTo>
                <a:cubicBezTo>
                  <a:pt x="14015" y="10319"/>
                  <a:pt x="13828" y="10165"/>
                  <a:pt x="13630" y="10002"/>
                </a:cubicBezTo>
                <a:cubicBezTo>
                  <a:pt x="13304" y="9733"/>
                  <a:pt x="12936" y="9429"/>
                  <a:pt x="12847" y="9021"/>
                </a:cubicBezTo>
                <a:close/>
                <a:moveTo>
                  <a:pt x="15457" y="8015"/>
                </a:moveTo>
                <a:cubicBezTo>
                  <a:pt x="15643" y="8214"/>
                  <a:pt x="15421" y="8639"/>
                  <a:pt x="15373" y="8785"/>
                </a:cubicBezTo>
                <a:cubicBezTo>
                  <a:pt x="15630" y="8609"/>
                  <a:pt x="15814" y="8160"/>
                  <a:pt x="15847" y="8288"/>
                </a:cubicBezTo>
                <a:cubicBezTo>
                  <a:pt x="16063" y="8420"/>
                  <a:pt x="15915" y="9021"/>
                  <a:pt x="15774" y="9343"/>
                </a:cubicBezTo>
                <a:cubicBezTo>
                  <a:pt x="15770" y="9297"/>
                  <a:pt x="15746" y="9257"/>
                  <a:pt x="15710" y="9236"/>
                </a:cubicBezTo>
                <a:cubicBezTo>
                  <a:pt x="15573" y="9141"/>
                  <a:pt x="15841" y="8834"/>
                  <a:pt x="15704" y="8635"/>
                </a:cubicBezTo>
                <a:cubicBezTo>
                  <a:pt x="15570" y="8966"/>
                  <a:pt x="15503" y="9503"/>
                  <a:pt x="15238" y="8886"/>
                </a:cubicBezTo>
                <a:cubicBezTo>
                  <a:pt x="15217" y="8841"/>
                  <a:pt x="14855" y="7984"/>
                  <a:pt x="15059" y="8381"/>
                </a:cubicBezTo>
                <a:cubicBezTo>
                  <a:pt x="15234" y="8428"/>
                  <a:pt x="15231" y="8933"/>
                  <a:pt x="15298" y="8900"/>
                </a:cubicBezTo>
                <a:lnTo>
                  <a:pt x="15298" y="8899"/>
                </a:lnTo>
                <a:cubicBezTo>
                  <a:pt x="15376" y="8845"/>
                  <a:pt x="15401" y="8729"/>
                  <a:pt x="15356" y="8639"/>
                </a:cubicBezTo>
                <a:cubicBezTo>
                  <a:pt x="15512" y="8484"/>
                  <a:pt x="15396" y="8199"/>
                  <a:pt x="15457" y="8015"/>
                </a:cubicBezTo>
                <a:close/>
                <a:moveTo>
                  <a:pt x="14383" y="8268"/>
                </a:moveTo>
                <a:cubicBezTo>
                  <a:pt x="14621" y="8407"/>
                  <a:pt x="14588" y="8516"/>
                  <a:pt x="14541" y="8666"/>
                </a:cubicBezTo>
                <a:cubicBezTo>
                  <a:pt x="14507" y="8780"/>
                  <a:pt x="14521" y="9203"/>
                  <a:pt x="14528" y="9319"/>
                </a:cubicBezTo>
                <a:cubicBezTo>
                  <a:pt x="14528" y="9339"/>
                  <a:pt x="14531" y="9363"/>
                  <a:pt x="14532" y="9380"/>
                </a:cubicBezTo>
                <a:lnTo>
                  <a:pt x="14522" y="9373"/>
                </a:lnTo>
                <a:cubicBezTo>
                  <a:pt x="14492" y="9341"/>
                  <a:pt x="14489" y="9241"/>
                  <a:pt x="14486" y="9156"/>
                </a:cubicBezTo>
                <a:cubicBezTo>
                  <a:pt x="14491" y="9079"/>
                  <a:pt x="14478" y="9001"/>
                  <a:pt x="14449" y="8931"/>
                </a:cubicBezTo>
                <a:lnTo>
                  <a:pt x="14435" y="8909"/>
                </a:lnTo>
                <a:lnTo>
                  <a:pt x="14413" y="8919"/>
                </a:lnTo>
                <a:cubicBezTo>
                  <a:pt x="14319" y="8960"/>
                  <a:pt x="14332" y="9051"/>
                  <a:pt x="14341" y="9113"/>
                </a:cubicBezTo>
                <a:cubicBezTo>
                  <a:pt x="14349" y="9174"/>
                  <a:pt x="14355" y="9214"/>
                  <a:pt x="14283" y="9228"/>
                </a:cubicBezTo>
                <a:lnTo>
                  <a:pt x="14265" y="9240"/>
                </a:lnTo>
                <a:cubicBezTo>
                  <a:pt x="14258" y="9234"/>
                  <a:pt x="14207" y="9159"/>
                  <a:pt x="14207" y="9159"/>
                </a:cubicBezTo>
                <a:cubicBezTo>
                  <a:pt x="14207" y="9159"/>
                  <a:pt x="14277" y="9214"/>
                  <a:pt x="14282" y="9212"/>
                </a:cubicBezTo>
                <a:lnTo>
                  <a:pt x="14282" y="9211"/>
                </a:lnTo>
                <a:cubicBezTo>
                  <a:pt x="14318" y="9197"/>
                  <a:pt x="14313" y="9159"/>
                  <a:pt x="14282" y="8947"/>
                </a:cubicBezTo>
                <a:cubicBezTo>
                  <a:pt x="14278" y="8875"/>
                  <a:pt x="14280" y="8804"/>
                  <a:pt x="14286" y="8733"/>
                </a:cubicBezTo>
                <a:cubicBezTo>
                  <a:pt x="14313" y="8627"/>
                  <a:pt x="14348" y="8496"/>
                  <a:pt x="14309" y="8416"/>
                </a:cubicBezTo>
                <a:cubicBezTo>
                  <a:pt x="14299" y="8397"/>
                  <a:pt x="14360" y="8312"/>
                  <a:pt x="14372" y="8288"/>
                </a:cubicBezTo>
                <a:cubicBezTo>
                  <a:pt x="14375" y="8281"/>
                  <a:pt x="14379" y="8274"/>
                  <a:pt x="14383" y="8268"/>
                </a:cubicBezTo>
                <a:close/>
                <a:moveTo>
                  <a:pt x="12517" y="8637"/>
                </a:moveTo>
                <a:cubicBezTo>
                  <a:pt x="12772" y="9092"/>
                  <a:pt x="13026" y="9596"/>
                  <a:pt x="13265" y="10078"/>
                </a:cubicBezTo>
                <a:cubicBezTo>
                  <a:pt x="12961" y="9639"/>
                  <a:pt x="12710" y="9154"/>
                  <a:pt x="12517" y="8638"/>
                </a:cubicBezTo>
                <a:close/>
                <a:moveTo>
                  <a:pt x="15666" y="7385"/>
                </a:moveTo>
                <a:cubicBezTo>
                  <a:pt x="15675" y="7382"/>
                  <a:pt x="15678" y="7384"/>
                  <a:pt x="15678" y="7384"/>
                </a:cubicBezTo>
                <a:lnTo>
                  <a:pt x="15678" y="7384"/>
                </a:lnTo>
                <a:cubicBezTo>
                  <a:pt x="15851" y="7525"/>
                  <a:pt x="15337" y="8172"/>
                  <a:pt x="15398" y="7700"/>
                </a:cubicBezTo>
                <a:cubicBezTo>
                  <a:pt x="15568" y="7439"/>
                  <a:pt x="15641" y="7392"/>
                  <a:pt x="15666" y="7385"/>
                </a:cubicBezTo>
                <a:close/>
                <a:moveTo>
                  <a:pt x="9301" y="9101"/>
                </a:moveTo>
                <a:cubicBezTo>
                  <a:pt x="9328" y="9089"/>
                  <a:pt x="9320" y="9524"/>
                  <a:pt x="9325" y="9616"/>
                </a:cubicBezTo>
                <a:cubicBezTo>
                  <a:pt x="9327" y="9727"/>
                  <a:pt x="9346" y="9837"/>
                  <a:pt x="9382" y="9940"/>
                </a:cubicBezTo>
                <a:cubicBezTo>
                  <a:pt x="9316" y="9986"/>
                  <a:pt x="9237" y="10021"/>
                  <a:pt x="9191" y="9964"/>
                </a:cubicBezTo>
                <a:cubicBezTo>
                  <a:pt x="9103" y="9861"/>
                  <a:pt x="9188" y="9823"/>
                  <a:pt x="9261" y="9292"/>
                </a:cubicBezTo>
                <a:lnTo>
                  <a:pt x="9261" y="9291"/>
                </a:lnTo>
                <a:cubicBezTo>
                  <a:pt x="9279" y="9158"/>
                  <a:pt x="9292" y="9105"/>
                  <a:pt x="9301" y="9101"/>
                </a:cubicBezTo>
                <a:close/>
                <a:moveTo>
                  <a:pt x="14512" y="7081"/>
                </a:moveTo>
                <a:cubicBezTo>
                  <a:pt x="14569" y="7115"/>
                  <a:pt x="14608" y="7227"/>
                  <a:pt x="14652" y="7372"/>
                </a:cubicBezTo>
                <a:cubicBezTo>
                  <a:pt x="14667" y="7423"/>
                  <a:pt x="14682" y="7472"/>
                  <a:pt x="14701" y="7521"/>
                </a:cubicBezTo>
                <a:cubicBezTo>
                  <a:pt x="14737" y="7591"/>
                  <a:pt x="14790" y="7677"/>
                  <a:pt x="14830" y="7686"/>
                </a:cubicBezTo>
                <a:cubicBezTo>
                  <a:pt x="14849" y="7694"/>
                  <a:pt x="14870" y="7692"/>
                  <a:pt x="14887" y="7681"/>
                </a:cubicBezTo>
                <a:cubicBezTo>
                  <a:pt x="14945" y="7644"/>
                  <a:pt x="14985" y="7505"/>
                  <a:pt x="15006" y="7405"/>
                </a:cubicBezTo>
                <a:cubicBezTo>
                  <a:pt x="15161" y="7566"/>
                  <a:pt x="15186" y="7769"/>
                  <a:pt x="15170" y="8011"/>
                </a:cubicBezTo>
                <a:cubicBezTo>
                  <a:pt x="15157" y="7984"/>
                  <a:pt x="15142" y="7957"/>
                  <a:pt x="15125" y="7932"/>
                </a:cubicBezTo>
                <a:cubicBezTo>
                  <a:pt x="15110" y="7909"/>
                  <a:pt x="15082" y="7904"/>
                  <a:pt x="15062" y="7922"/>
                </a:cubicBezTo>
                <a:cubicBezTo>
                  <a:pt x="15050" y="7932"/>
                  <a:pt x="15043" y="7948"/>
                  <a:pt x="15044" y="7966"/>
                </a:cubicBezTo>
                <a:cubicBezTo>
                  <a:pt x="15050" y="8011"/>
                  <a:pt x="15032" y="8056"/>
                  <a:pt x="14999" y="8082"/>
                </a:cubicBezTo>
                <a:cubicBezTo>
                  <a:pt x="14967" y="8098"/>
                  <a:pt x="14930" y="8092"/>
                  <a:pt x="14903" y="8066"/>
                </a:cubicBezTo>
                <a:cubicBezTo>
                  <a:pt x="14883" y="8049"/>
                  <a:pt x="14854" y="8054"/>
                  <a:pt x="14839" y="8077"/>
                </a:cubicBezTo>
                <a:cubicBezTo>
                  <a:pt x="14830" y="8091"/>
                  <a:pt x="14828" y="8110"/>
                  <a:pt x="14833" y="8127"/>
                </a:cubicBezTo>
                <a:cubicBezTo>
                  <a:pt x="14836" y="8136"/>
                  <a:pt x="14838" y="8142"/>
                  <a:pt x="14839" y="8146"/>
                </a:cubicBezTo>
                <a:cubicBezTo>
                  <a:pt x="14834" y="8150"/>
                  <a:pt x="14830" y="8155"/>
                  <a:pt x="14827" y="8161"/>
                </a:cubicBezTo>
                <a:cubicBezTo>
                  <a:pt x="14741" y="8312"/>
                  <a:pt x="14693" y="8328"/>
                  <a:pt x="14681" y="8321"/>
                </a:cubicBezTo>
                <a:cubicBezTo>
                  <a:pt x="14628" y="8290"/>
                  <a:pt x="14607" y="7993"/>
                  <a:pt x="14678" y="7784"/>
                </a:cubicBezTo>
                <a:cubicBezTo>
                  <a:pt x="14686" y="7758"/>
                  <a:pt x="14675" y="7729"/>
                  <a:pt x="14653" y="7718"/>
                </a:cubicBezTo>
                <a:cubicBezTo>
                  <a:pt x="14648" y="7715"/>
                  <a:pt x="14641" y="7714"/>
                  <a:pt x="14635" y="7713"/>
                </a:cubicBezTo>
                <a:cubicBezTo>
                  <a:pt x="14618" y="7713"/>
                  <a:pt x="14603" y="7724"/>
                  <a:pt x="14595" y="7742"/>
                </a:cubicBezTo>
                <a:cubicBezTo>
                  <a:pt x="14571" y="7789"/>
                  <a:pt x="14543" y="7834"/>
                  <a:pt x="14511" y="7874"/>
                </a:cubicBezTo>
                <a:cubicBezTo>
                  <a:pt x="14502" y="7886"/>
                  <a:pt x="14494" y="7897"/>
                  <a:pt x="14486" y="7909"/>
                </a:cubicBezTo>
                <a:cubicBezTo>
                  <a:pt x="14415" y="7787"/>
                  <a:pt x="14445" y="7615"/>
                  <a:pt x="14476" y="7435"/>
                </a:cubicBezTo>
                <a:lnTo>
                  <a:pt x="14476" y="7434"/>
                </a:lnTo>
                <a:cubicBezTo>
                  <a:pt x="14501" y="7318"/>
                  <a:pt x="14513" y="7200"/>
                  <a:pt x="14512" y="7081"/>
                </a:cubicBezTo>
                <a:close/>
                <a:moveTo>
                  <a:pt x="13364" y="7451"/>
                </a:moveTo>
                <a:cubicBezTo>
                  <a:pt x="13372" y="7458"/>
                  <a:pt x="13383" y="7462"/>
                  <a:pt x="13393" y="7463"/>
                </a:cubicBezTo>
                <a:lnTo>
                  <a:pt x="13534" y="7539"/>
                </a:lnTo>
                <a:lnTo>
                  <a:pt x="13778" y="8103"/>
                </a:lnTo>
                <a:cubicBezTo>
                  <a:pt x="13778" y="8103"/>
                  <a:pt x="14071" y="9173"/>
                  <a:pt x="14150" y="9201"/>
                </a:cubicBezTo>
                <a:cubicBezTo>
                  <a:pt x="14148" y="9215"/>
                  <a:pt x="14145" y="9227"/>
                  <a:pt x="14142" y="9239"/>
                </a:cubicBezTo>
                <a:lnTo>
                  <a:pt x="14142" y="9239"/>
                </a:lnTo>
                <a:cubicBezTo>
                  <a:pt x="14130" y="9291"/>
                  <a:pt x="14126" y="9305"/>
                  <a:pt x="14096" y="9299"/>
                </a:cubicBezTo>
                <a:cubicBezTo>
                  <a:pt x="14038" y="9160"/>
                  <a:pt x="13380" y="7791"/>
                  <a:pt x="13364" y="7451"/>
                </a:cubicBezTo>
                <a:close/>
                <a:moveTo>
                  <a:pt x="15462" y="6158"/>
                </a:moveTo>
                <a:cubicBezTo>
                  <a:pt x="15706" y="6279"/>
                  <a:pt x="15641" y="6770"/>
                  <a:pt x="15501" y="6992"/>
                </a:cubicBezTo>
                <a:cubicBezTo>
                  <a:pt x="15509" y="7028"/>
                  <a:pt x="15501" y="7058"/>
                  <a:pt x="15453" y="7074"/>
                </a:cubicBezTo>
                <a:cubicBezTo>
                  <a:pt x="15446" y="7078"/>
                  <a:pt x="15438" y="7078"/>
                  <a:pt x="15431" y="7074"/>
                </a:cubicBezTo>
                <a:cubicBezTo>
                  <a:pt x="15414" y="7087"/>
                  <a:pt x="15480" y="7189"/>
                  <a:pt x="15462" y="7193"/>
                </a:cubicBezTo>
                <a:cubicBezTo>
                  <a:pt x="15557" y="7286"/>
                  <a:pt x="15419" y="7428"/>
                  <a:pt x="15321" y="7519"/>
                </a:cubicBezTo>
                <a:cubicBezTo>
                  <a:pt x="15379" y="7317"/>
                  <a:pt x="15242" y="6329"/>
                  <a:pt x="15462" y="6159"/>
                </a:cubicBezTo>
                <a:close/>
                <a:moveTo>
                  <a:pt x="4512" y="9756"/>
                </a:moveTo>
                <a:cubicBezTo>
                  <a:pt x="4595" y="9716"/>
                  <a:pt x="8005" y="9805"/>
                  <a:pt x="8346" y="10021"/>
                </a:cubicBezTo>
                <a:cubicBezTo>
                  <a:pt x="8248" y="10100"/>
                  <a:pt x="7928" y="10100"/>
                  <a:pt x="7729" y="10100"/>
                </a:cubicBezTo>
                <a:cubicBezTo>
                  <a:pt x="7645" y="10100"/>
                  <a:pt x="7502" y="10104"/>
                  <a:pt x="7502" y="10104"/>
                </a:cubicBezTo>
                <a:cubicBezTo>
                  <a:pt x="7251" y="10085"/>
                  <a:pt x="6995" y="10063"/>
                  <a:pt x="6742" y="10042"/>
                </a:cubicBezTo>
                <a:cubicBezTo>
                  <a:pt x="6301" y="10004"/>
                  <a:pt x="5886" y="9969"/>
                  <a:pt x="5500" y="9948"/>
                </a:cubicBezTo>
                <a:lnTo>
                  <a:pt x="5500" y="9961"/>
                </a:lnTo>
                <a:cubicBezTo>
                  <a:pt x="5483" y="9904"/>
                  <a:pt x="5404" y="9888"/>
                  <a:pt x="5332" y="9873"/>
                </a:cubicBezTo>
                <a:close/>
                <a:moveTo>
                  <a:pt x="9085" y="7942"/>
                </a:moveTo>
                <a:cubicBezTo>
                  <a:pt x="9254" y="8366"/>
                  <a:pt x="9249" y="9158"/>
                  <a:pt x="9011" y="9576"/>
                </a:cubicBezTo>
                <a:cubicBezTo>
                  <a:pt x="9002" y="9261"/>
                  <a:pt x="9052" y="8276"/>
                  <a:pt x="9085" y="7943"/>
                </a:cubicBezTo>
                <a:close/>
                <a:moveTo>
                  <a:pt x="9692" y="6071"/>
                </a:moveTo>
                <a:cubicBezTo>
                  <a:pt x="9703" y="6073"/>
                  <a:pt x="9714" y="6079"/>
                  <a:pt x="9721" y="6089"/>
                </a:cubicBezTo>
                <a:cubicBezTo>
                  <a:pt x="9743" y="6118"/>
                  <a:pt x="9789" y="6178"/>
                  <a:pt x="9736" y="9032"/>
                </a:cubicBezTo>
                <a:lnTo>
                  <a:pt x="9736" y="9094"/>
                </a:lnTo>
                <a:cubicBezTo>
                  <a:pt x="9746" y="9558"/>
                  <a:pt x="9756" y="10036"/>
                  <a:pt x="9746" y="10180"/>
                </a:cubicBezTo>
                <a:cubicBezTo>
                  <a:pt x="9745" y="10199"/>
                  <a:pt x="9735" y="10216"/>
                  <a:pt x="9720" y="10223"/>
                </a:cubicBezTo>
                <a:cubicBezTo>
                  <a:pt x="9714" y="10227"/>
                  <a:pt x="9707" y="10229"/>
                  <a:pt x="9701" y="10229"/>
                </a:cubicBezTo>
                <a:cubicBezTo>
                  <a:pt x="9691" y="10229"/>
                  <a:pt x="9682" y="10225"/>
                  <a:pt x="9675" y="10219"/>
                </a:cubicBezTo>
                <a:cubicBezTo>
                  <a:pt x="9265" y="9896"/>
                  <a:pt x="9392" y="8984"/>
                  <a:pt x="9485" y="8319"/>
                </a:cubicBezTo>
                <a:lnTo>
                  <a:pt x="9485" y="8319"/>
                </a:lnTo>
                <a:cubicBezTo>
                  <a:pt x="9498" y="8223"/>
                  <a:pt x="9558" y="7344"/>
                  <a:pt x="9597" y="6762"/>
                </a:cubicBezTo>
                <a:cubicBezTo>
                  <a:pt x="9619" y="6426"/>
                  <a:pt x="9638" y="6160"/>
                  <a:pt x="9642" y="6118"/>
                </a:cubicBezTo>
                <a:cubicBezTo>
                  <a:pt x="9644" y="6089"/>
                  <a:pt x="9667" y="6068"/>
                  <a:pt x="9692" y="6071"/>
                </a:cubicBezTo>
                <a:close/>
                <a:moveTo>
                  <a:pt x="8904" y="6042"/>
                </a:moveTo>
                <a:cubicBezTo>
                  <a:pt x="9034" y="7163"/>
                  <a:pt x="9038" y="8048"/>
                  <a:pt x="8919" y="8684"/>
                </a:cubicBezTo>
                <a:lnTo>
                  <a:pt x="8919" y="8683"/>
                </a:lnTo>
                <a:cubicBezTo>
                  <a:pt x="8922" y="8376"/>
                  <a:pt x="8909" y="8046"/>
                  <a:pt x="8895" y="7701"/>
                </a:cubicBezTo>
                <a:cubicBezTo>
                  <a:pt x="8873" y="7127"/>
                  <a:pt x="8850" y="6534"/>
                  <a:pt x="8904" y="6042"/>
                </a:cubicBezTo>
                <a:close/>
                <a:moveTo>
                  <a:pt x="8453" y="4254"/>
                </a:moveTo>
                <a:cubicBezTo>
                  <a:pt x="8474" y="4551"/>
                  <a:pt x="8504" y="4844"/>
                  <a:pt x="8541" y="5130"/>
                </a:cubicBezTo>
                <a:cubicBezTo>
                  <a:pt x="8544" y="5156"/>
                  <a:pt x="8564" y="5175"/>
                  <a:pt x="8586" y="5175"/>
                </a:cubicBezTo>
                <a:cubicBezTo>
                  <a:pt x="8608" y="5175"/>
                  <a:pt x="8627" y="5156"/>
                  <a:pt x="8631" y="5130"/>
                </a:cubicBezTo>
                <a:cubicBezTo>
                  <a:pt x="8635" y="5095"/>
                  <a:pt x="8640" y="5058"/>
                  <a:pt x="8644" y="5021"/>
                </a:cubicBezTo>
                <a:cubicBezTo>
                  <a:pt x="8641" y="5254"/>
                  <a:pt x="8635" y="5450"/>
                  <a:pt x="8630" y="5599"/>
                </a:cubicBezTo>
                <a:lnTo>
                  <a:pt x="8623" y="5599"/>
                </a:lnTo>
                <a:cubicBezTo>
                  <a:pt x="8551" y="5642"/>
                  <a:pt x="8536" y="5874"/>
                  <a:pt x="8565" y="6490"/>
                </a:cubicBezTo>
                <a:cubicBezTo>
                  <a:pt x="8551" y="6219"/>
                  <a:pt x="8538" y="5942"/>
                  <a:pt x="8524" y="5662"/>
                </a:cubicBezTo>
                <a:cubicBezTo>
                  <a:pt x="8503" y="5193"/>
                  <a:pt x="8480" y="4718"/>
                  <a:pt x="8453" y="4254"/>
                </a:cubicBezTo>
                <a:close/>
                <a:moveTo>
                  <a:pt x="6338" y="4538"/>
                </a:moveTo>
                <a:cubicBezTo>
                  <a:pt x="6549" y="5038"/>
                  <a:pt x="6737" y="5550"/>
                  <a:pt x="6901" y="6074"/>
                </a:cubicBezTo>
                <a:cubicBezTo>
                  <a:pt x="7069" y="6579"/>
                  <a:pt x="7241" y="7097"/>
                  <a:pt x="7441" y="7556"/>
                </a:cubicBezTo>
                <a:cubicBezTo>
                  <a:pt x="7064" y="6771"/>
                  <a:pt x="6739" y="5886"/>
                  <a:pt x="6338" y="4538"/>
                </a:cubicBezTo>
                <a:close/>
                <a:moveTo>
                  <a:pt x="1721" y="5295"/>
                </a:moveTo>
                <a:cubicBezTo>
                  <a:pt x="2184" y="5657"/>
                  <a:pt x="2641" y="6060"/>
                  <a:pt x="3083" y="6452"/>
                </a:cubicBezTo>
                <a:cubicBezTo>
                  <a:pt x="3873" y="7151"/>
                  <a:pt x="4688" y="7872"/>
                  <a:pt x="5577" y="8399"/>
                </a:cubicBezTo>
                <a:cubicBezTo>
                  <a:pt x="5413" y="8366"/>
                  <a:pt x="5109" y="8169"/>
                  <a:pt x="4671" y="7811"/>
                </a:cubicBezTo>
                <a:lnTo>
                  <a:pt x="4623" y="7772"/>
                </a:lnTo>
                <a:lnTo>
                  <a:pt x="4270" y="7501"/>
                </a:lnTo>
                <a:cubicBezTo>
                  <a:pt x="3396" y="6828"/>
                  <a:pt x="2494" y="6134"/>
                  <a:pt x="1721" y="5295"/>
                </a:cubicBezTo>
                <a:close/>
                <a:moveTo>
                  <a:pt x="8684" y="463"/>
                </a:moveTo>
                <a:cubicBezTo>
                  <a:pt x="8694" y="810"/>
                  <a:pt x="8694" y="1221"/>
                  <a:pt x="8695" y="1648"/>
                </a:cubicBezTo>
                <a:cubicBezTo>
                  <a:pt x="8695" y="1900"/>
                  <a:pt x="8695" y="2155"/>
                  <a:pt x="8698" y="2400"/>
                </a:cubicBezTo>
                <a:cubicBezTo>
                  <a:pt x="8688" y="2220"/>
                  <a:pt x="8676" y="2040"/>
                  <a:pt x="8661" y="1861"/>
                </a:cubicBezTo>
                <a:cubicBezTo>
                  <a:pt x="8659" y="1834"/>
                  <a:pt x="8638" y="1814"/>
                  <a:pt x="8615" y="1814"/>
                </a:cubicBezTo>
                <a:cubicBezTo>
                  <a:pt x="8591" y="1815"/>
                  <a:pt x="8571" y="1837"/>
                  <a:pt x="8570" y="1865"/>
                </a:cubicBezTo>
                <a:cubicBezTo>
                  <a:pt x="8559" y="2234"/>
                  <a:pt x="8570" y="2654"/>
                  <a:pt x="8582" y="3099"/>
                </a:cubicBezTo>
                <a:cubicBezTo>
                  <a:pt x="8596" y="3644"/>
                  <a:pt x="8611" y="4203"/>
                  <a:pt x="8582" y="4689"/>
                </a:cubicBezTo>
                <a:cubicBezTo>
                  <a:pt x="8439" y="3277"/>
                  <a:pt x="8477" y="1725"/>
                  <a:pt x="8684" y="463"/>
                </a:cubicBezTo>
                <a:close/>
                <a:moveTo>
                  <a:pt x="3873" y="1488"/>
                </a:moveTo>
                <a:cubicBezTo>
                  <a:pt x="3860" y="1498"/>
                  <a:pt x="3852" y="1514"/>
                  <a:pt x="3852" y="1532"/>
                </a:cubicBezTo>
                <a:lnTo>
                  <a:pt x="3852" y="1731"/>
                </a:lnTo>
                <a:cubicBezTo>
                  <a:pt x="3852" y="1739"/>
                  <a:pt x="3854" y="1746"/>
                  <a:pt x="3857" y="1753"/>
                </a:cubicBezTo>
                <a:lnTo>
                  <a:pt x="4028" y="2145"/>
                </a:lnTo>
                <a:cubicBezTo>
                  <a:pt x="4391" y="3728"/>
                  <a:pt x="5005" y="4981"/>
                  <a:pt x="5774" y="6454"/>
                </a:cubicBezTo>
                <a:lnTo>
                  <a:pt x="5870" y="6638"/>
                </a:lnTo>
                <a:lnTo>
                  <a:pt x="5881" y="6652"/>
                </a:lnTo>
                <a:cubicBezTo>
                  <a:pt x="6111" y="6884"/>
                  <a:pt x="6301" y="7172"/>
                  <a:pt x="6486" y="7452"/>
                </a:cubicBezTo>
                <a:cubicBezTo>
                  <a:pt x="6491" y="7460"/>
                  <a:pt x="7003" y="8232"/>
                  <a:pt x="7095" y="8232"/>
                </a:cubicBezTo>
                <a:cubicBezTo>
                  <a:pt x="7115" y="8232"/>
                  <a:pt x="7133" y="8216"/>
                  <a:pt x="7138" y="8194"/>
                </a:cubicBezTo>
                <a:lnTo>
                  <a:pt x="7157" y="8115"/>
                </a:lnTo>
                <a:cubicBezTo>
                  <a:pt x="7160" y="8105"/>
                  <a:pt x="7160" y="8094"/>
                  <a:pt x="7157" y="8084"/>
                </a:cubicBezTo>
                <a:cubicBezTo>
                  <a:pt x="7041" y="7828"/>
                  <a:pt x="6906" y="7583"/>
                  <a:pt x="6755" y="7352"/>
                </a:cubicBezTo>
                <a:cubicBezTo>
                  <a:pt x="6671" y="7242"/>
                  <a:pt x="6596" y="7125"/>
                  <a:pt x="6530" y="7001"/>
                </a:cubicBezTo>
                <a:cubicBezTo>
                  <a:pt x="6019" y="6251"/>
                  <a:pt x="5610" y="5438"/>
                  <a:pt x="5174" y="4577"/>
                </a:cubicBezTo>
                <a:cubicBezTo>
                  <a:pt x="5111" y="4456"/>
                  <a:pt x="5050" y="4332"/>
                  <a:pt x="4987" y="4210"/>
                </a:cubicBezTo>
                <a:cubicBezTo>
                  <a:pt x="4726" y="3695"/>
                  <a:pt x="4489" y="2984"/>
                  <a:pt x="4297" y="2412"/>
                </a:cubicBezTo>
                <a:cubicBezTo>
                  <a:pt x="4093" y="1798"/>
                  <a:pt x="4000" y="1525"/>
                  <a:pt x="3916" y="1484"/>
                </a:cubicBezTo>
                <a:cubicBezTo>
                  <a:pt x="3902" y="1477"/>
                  <a:pt x="3885" y="1479"/>
                  <a:pt x="3873" y="1488"/>
                </a:cubicBezTo>
                <a:close/>
                <a:moveTo>
                  <a:pt x="1303" y="1069"/>
                </a:moveTo>
                <a:cubicBezTo>
                  <a:pt x="1282" y="1081"/>
                  <a:pt x="1272" y="1109"/>
                  <a:pt x="1281" y="1135"/>
                </a:cubicBezTo>
                <a:cubicBezTo>
                  <a:pt x="1918" y="3217"/>
                  <a:pt x="3327" y="4991"/>
                  <a:pt x="4691" y="6707"/>
                </a:cubicBezTo>
                <a:lnTo>
                  <a:pt x="4863" y="6921"/>
                </a:lnTo>
                <a:cubicBezTo>
                  <a:pt x="3892" y="5903"/>
                  <a:pt x="3063" y="4634"/>
                  <a:pt x="2257" y="3402"/>
                </a:cubicBezTo>
                <a:cubicBezTo>
                  <a:pt x="1944" y="2924"/>
                  <a:pt x="1621" y="2430"/>
                  <a:pt x="1298" y="1965"/>
                </a:cubicBezTo>
                <a:cubicBezTo>
                  <a:pt x="1283" y="1942"/>
                  <a:pt x="1254" y="1939"/>
                  <a:pt x="1235" y="1957"/>
                </a:cubicBezTo>
                <a:cubicBezTo>
                  <a:pt x="1218" y="1972"/>
                  <a:pt x="1213" y="1998"/>
                  <a:pt x="1222" y="2020"/>
                </a:cubicBezTo>
                <a:cubicBezTo>
                  <a:pt x="2227" y="4486"/>
                  <a:pt x="3950" y="6809"/>
                  <a:pt x="6002" y="8488"/>
                </a:cubicBezTo>
                <a:cubicBezTo>
                  <a:pt x="3974" y="7218"/>
                  <a:pt x="2390" y="4938"/>
                  <a:pt x="1096" y="3073"/>
                </a:cubicBezTo>
                <a:cubicBezTo>
                  <a:pt x="877" y="2758"/>
                  <a:pt x="670" y="2461"/>
                  <a:pt x="467" y="2175"/>
                </a:cubicBezTo>
                <a:cubicBezTo>
                  <a:pt x="455" y="2158"/>
                  <a:pt x="435" y="2152"/>
                  <a:pt x="418" y="2158"/>
                </a:cubicBezTo>
                <a:cubicBezTo>
                  <a:pt x="390" y="2167"/>
                  <a:pt x="368" y="2192"/>
                  <a:pt x="360" y="2224"/>
                </a:cubicBezTo>
                <a:cubicBezTo>
                  <a:pt x="289" y="2491"/>
                  <a:pt x="1184" y="3733"/>
                  <a:pt x="2448" y="5458"/>
                </a:cubicBezTo>
                <a:cubicBezTo>
                  <a:pt x="2613" y="5682"/>
                  <a:pt x="2772" y="5898"/>
                  <a:pt x="2914" y="6095"/>
                </a:cubicBezTo>
                <a:cubicBezTo>
                  <a:pt x="2575" y="5799"/>
                  <a:pt x="2242" y="5478"/>
                  <a:pt x="1918" y="5168"/>
                </a:cubicBezTo>
                <a:cubicBezTo>
                  <a:pt x="1409" y="4677"/>
                  <a:pt x="883" y="4170"/>
                  <a:pt x="332" y="3759"/>
                </a:cubicBezTo>
                <a:cubicBezTo>
                  <a:pt x="313" y="3746"/>
                  <a:pt x="289" y="3750"/>
                  <a:pt x="274" y="3769"/>
                </a:cubicBezTo>
                <a:cubicBezTo>
                  <a:pt x="260" y="3788"/>
                  <a:pt x="260" y="3816"/>
                  <a:pt x="274" y="3835"/>
                </a:cubicBezTo>
                <a:cubicBezTo>
                  <a:pt x="2463" y="6711"/>
                  <a:pt x="5505" y="9049"/>
                  <a:pt x="7502" y="9390"/>
                </a:cubicBezTo>
                <a:cubicBezTo>
                  <a:pt x="7533" y="9400"/>
                  <a:pt x="7549" y="9425"/>
                  <a:pt x="7576" y="9468"/>
                </a:cubicBezTo>
                <a:lnTo>
                  <a:pt x="7585" y="9482"/>
                </a:lnTo>
                <a:cubicBezTo>
                  <a:pt x="6727" y="9315"/>
                  <a:pt x="4603" y="8734"/>
                  <a:pt x="219" y="5487"/>
                </a:cubicBezTo>
                <a:lnTo>
                  <a:pt x="83" y="5387"/>
                </a:lnTo>
                <a:cubicBezTo>
                  <a:pt x="68" y="5376"/>
                  <a:pt x="49" y="5376"/>
                  <a:pt x="34" y="5387"/>
                </a:cubicBezTo>
                <a:cubicBezTo>
                  <a:pt x="9" y="5406"/>
                  <a:pt x="-4" y="5441"/>
                  <a:pt x="2" y="5475"/>
                </a:cubicBezTo>
                <a:cubicBezTo>
                  <a:pt x="59" y="5917"/>
                  <a:pt x="4274" y="8666"/>
                  <a:pt x="6904" y="9581"/>
                </a:cubicBezTo>
                <a:cubicBezTo>
                  <a:pt x="5550" y="9696"/>
                  <a:pt x="4242" y="9294"/>
                  <a:pt x="2975" y="8903"/>
                </a:cubicBezTo>
                <a:cubicBezTo>
                  <a:pt x="2705" y="8819"/>
                  <a:pt x="2425" y="8733"/>
                  <a:pt x="2149" y="8654"/>
                </a:cubicBezTo>
                <a:cubicBezTo>
                  <a:pt x="2134" y="8649"/>
                  <a:pt x="2117" y="8655"/>
                  <a:pt x="2106" y="8668"/>
                </a:cubicBezTo>
                <a:cubicBezTo>
                  <a:pt x="2094" y="8681"/>
                  <a:pt x="2090" y="8700"/>
                  <a:pt x="2094" y="8718"/>
                </a:cubicBezTo>
                <a:cubicBezTo>
                  <a:pt x="2138" y="8911"/>
                  <a:pt x="2690" y="9122"/>
                  <a:pt x="3528" y="9422"/>
                </a:cubicBezTo>
                <a:cubicBezTo>
                  <a:pt x="3886" y="9551"/>
                  <a:pt x="4225" y="9672"/>
                  <a:pt x="4309" y="9740"/>
                </a:cubicBezTo>
                <a:cubicBezTo>
                  <a:pt x="4329" y="9750"/>
                  <a:pt x="4349" y="9763"/>
                  <a:pt x="4366" y="9779"/>
                </a:cubicBezTo>
                <a:cubicBezTo>
                  <a:pt x="4223" y="9875"/>
                  <a:pt x="3210" y="9870"/>
                  <a:pt x="2532" y="9866"/>
                </a:cubicBezTo>
                <a:cubicBezTo>
                  <a:pt x="1434" y="9861"/>
                  <a:pt x="1152" y="9870"/>
                  <a:pt x="1109" y="9957"/>
                </a:cubicBezTo>
                <a:cubicBezTo>
                  <a:pt x="1099" y="9978"/>
                  <a:pt x="1099" y="10003"/>
                  <a:pt x="1109" y="10023"/>
                </a:cubicBezTo>
                <a:cubicBezTo>
                  <a:pt x="1116" y="10039"/>
                  <a:pt x="1130" y="10048"/>
                  <a:pt x="1145" y="10049"/>
                </a:cubicBezTo>
                <a:cubicBezTo>
                  <a:pt x="2883" y="10166"/>
                  <a:pt x="4188" y="10159"/>
                  <a:pt x="5236" y="10153"/>
                </a:cubicBezTo>
                <a:cubicBezTo>
                  <a:pt x="6008" y="10149"/>
                  <a:pt x="6642" y="10145"/>
                  <a:pt x="7211" y="10192"/>
                </a:cubicBezTo>
                <a:lnTo>
                  <a:pt x="7154" y="10204"/>
                </a:lnTo>
                <a:cubicBezTo>
                  <a:pt x="6955" y="10247"/>
                  <a:pt x="6752" y="10292"/>
                  <a:pt x="6647" y="10354"/>
                </a:cubicBezTo>
                <a:cubicBezTo>
                  <a:pt x="6635" y="10362"/>
                  <a:pt x="6626" y="10376"/>
                  <a:pt x="6624" y="10393"/>
                </a:cubicBezTo>
                <a:cubicBezTo>
                  <a:pt x="5510" y="10472"/>
                  <a:pt x="4230" y="10478"/>
                  <a:pt x="3604" y="10247"/>
                </a:cubicBezTo>
                <a:cubicBezTo>
                  <a:pt x="3580" y="10238"/>
                  <a:pt x="3554" y="10253"/>
                  <a:pt x="3547" y="10281"/>
                </a:cubicBezTo>
                <a:cubicBezTo>
                  <a:pt x="3541" y="10302"/>
                  <a:pt x="3547" y="10324"/>
                  <a:pt x="3562" y="10337"/>
                </a:cubicBezTo>
                <a:cubicBezTo>
                  <a:pt x="4338" y="11050"/>
                  <a:pt x="5609" y="10867"/>
                  <a:pt x="6749" y="10682"/>
                </a:cubicBezTo>
                <a:cubicBezTo>
                  <a:pt x="4914" y="11146"/>
                  <a:pt x="2667" y="11386"/>
                  <a:pt x="1655" y="11358"/>
                </a:cubicBezTo>
                <a:cubicBezTo>
                  <a:pt x="1637" y="11358"/>
                  <a:pt x="1621" y="11369"/>
                  <a:pt x="1613" y="11388"/>
                </a:cubicBezTo>
                <a:cubicBezTo>
                  <a:pt x="1596" y="11425"/>
                  <a:pt x="1598" y="11470"/>
                  <a:pt x="1620" y="11504"/>
                </a:cubicBezTo>
                <a:cubicBezTo>
                  <a:pt x="1807" y="11792"/>
                  <a:pt x="3929" y="11487"/>
                  <a:pt x="7293" y="10902"/>
                </a:cubicBezTo>
                <a:cubicBezTo>
                  <a:pt x="7647" y="10841"/>
                  <a:pt x="7952" y="10787"/>
                  <a:pt x="8180" y="10750"/>
                </a:cubicBezTo>
                <a:cubicBezTo>
                  <a:pt x="7563" y="11055"/>
                  <a:pt x="6823" y="11358"/>
                  <a:pt x="6045" y="11677"/>
                </a:cubicBezTo>
                <a:cubicBezTo>
                  <a:pt x="4458" y="12327"/>
                  <a:pt x="2660" y="13063"/>
                  <a:pt x="1101" y="14118"/>
                </a:cubicBezTo>
                <a:cubicBezTo>
                  <a:pt x="1081" y="14131"/>
                  <a:pt x="1074" y="14160"/>
                  <a:pt x="1083" y="14184"/>
                </a:cubicBezTo>
                <a:cubicBezTo>
                  <a:pt x="1092" y="14210"/>
                  <a:pt x="1118" y="14223"/>
                  <a:pt x="1140" y="14213"/>
                </a:cubicBezTo>
                <a:cubicBezTo>
                  <a:pt x="2733" y="13652"/>
                  <a:pt x="4259" y="12917"/>
                  <a:pt x="5735" y="12207"/>
                </a:cubicBezTo>
                <a:cubicBezTo>
                  <a:pt x="6434" y="11870"/>
                  <a:pt x="7153" y="11524"/>
                  <a:pt x="7882" y="11194"/>
                </a:cubicBezTo>
                <a:cubicBezTo>
                  <a:pt x="7188" y="11658"/>
                  <a:pt x="6340" y="12126"/>
                  <a:pt x="5515" y="12585"/>
                </a:cubicBezTo>
                <a:cubicBezTo>
                  <a:pt x="4423" y="13189"/>
                  <a:pt x="3297" y="13812"/>
                  <a:pt x="2514" y="14425"/>
                </a:cubicBezTo>
                <a:cubicBezTo>
                  <a:pt x="2494" y="14441"/>
                  <a:pt x="2488" y="14474"/>
                  <a:pt x="2503" y="14498"/>
                </a:cubicBezTo>
                <a:cubicBezTo>
                  <a:pt x="2513" y="14516"/>
                  <a:pt x="2532" y="14524"/>
                  <a:pt x="2551" y="14519"/>
                </a:cubicBezTo>
                <a:cubicBezTo>
                  <a:pt x="3287" y="14306"/>
                  <a:pt x="4221" y="13685"/>
                  <a:pt x="5207" y="13028"/>
                </a:cubicBezTo>
                <a:cubicBezTo>
                  <a:pt x="6617" y="12090"/>
                  <a:pt x="8570" y="11076"/>
                  <a:pt x="8937" y="11024"/>
                </a:cubicBezTo>
                <a:cubicBezTo>
                  <a:pt x="8940" y="11024"/>
                  <a:pt x="9467" y="11090"/>
                  <a:pt x="9469" y="11087"/>
                </a:cubicBezTo>
                <a:cubicBezTo>
                  <a:pt x="9584" y="11113"/>
                  <a:pt x="10643" y="11368"/>
                  <a:pt x="10773" y="11469"/>
                </a:cubicBezTo>
                <a:cubicBezTo>
                  <a:pt x="10793" y="11535"/>
                  <a:pt x="10931" y="11917"/>
                  <a:pt x="10955" y="11965"/>
                </a:cubicBezTo>
                <a:cubicBezTo>
                  <a:pt x="11009" y="12069"/>
                  <a:pt x="11120" y="12284"/>
                  <a:pt x="11468" y="13278"/>
                </a:cubicBezTo>
                <a:cubicBezTo>
                  <a:pt x="11176" y="13180"/>
                  <a:pt x="10893" y="13004"/>
                  <a:pt x="10624" y="12832"/>
                </a:cubicBezTo>
                <a:cubicBezTo>
                  <a:pt x="10253" y="12598"/>
                  <a:pt x="9870" y="12357"/>
                  <a:pt x="9446" y="12306"/>
                </a:cubicBezTo>
                <a:cubicBezTo>
                  <a:pt x="9421" y="12303"/>
                  <a:pt x="9399" y="12324"/>
                  <a:pt x="9396" y="12353"/>
                </a:cubicBezTo>
                <a:cubicBezTo>
                  <a:pt x="9394" y="12371"/>
                  <a:pt x="9401" y="12389"/>
                  <a:pt x="9413" y="12400"/>
                </a:cubicBezTo>
                <a:cubicBezTo>
                  <a:pt x="9997" y="12905"/>
                  <a:pt x="10663" y="13269"/>
                  <a:pt x="11372" y="13471"/>
                </a:cubicBezTo>
                <a:cubicBezTo>
                  <a:pt x="9775" y="13820"/>
                  <a:pt x="7176" y="14319"/>
                  <a:pt x="6762" y="15088"/>
                </a:cubicBezTo>
                <a:cubicBezTo>
                  <a:pt x="6752" y="15107"/>
                  <a:pt x="6754" y="15132"/>
                  <a:pt x="6766" y="15150"/>
                </a:cubicBezTo>
                <a:cubicBezTo>
                  <a:pt x="6779" y="15167"/>
                  <a:pt x="6800" y="15173"/>
                  <a:pt x="6819" y="15164"/>
                </a:cubicBezTo>
                <a:cubicBezTo>
                  <a:pt x="8477" y="14369"/>
                  <a:pt x="10114" y="13879"/>
                  <a:pt x="11363" y="13796"/>
                </a:cubicBezTo>
                <a:cubicBezTo>
                  <a:pt x="10085" y="14458"/>
                  <a:pt x="8524" y="15740"/>
                  <a:pt x="7641" y="16868"/>
                </a:cubicBezTo>
                <a:cubicBezTo>
                  <a:pt x="7631" y="16882"/>
                  <a:pt x="7627" y="16901"/>
                  <a:pt x="7632" y="16919"/>
                </a:cubicBezTo>
                <a:cubicBezTo>
                  <a:pt x="7636" y="16937"/>
                  <a:pt x="7649" y="16950"/>
                  <a:pt x="7664" y="16954"/>
                </a:cubicBezTo>
                <a:cubicBezTo>
                  <a:pt x="7837" y="17003"/>
                  <a:pt x="8397" y="16402"/>
                  <a:pt x="9458" y="15507"/>
                </a:cubicBezTo>
                <a:cubicBezTo>
                  <a:pt x="10239" y="14848"/>
                  <a:pt x="11642" y="13804"/>
                  <a:pt x="11786" y="13923"/>
                </a:cubicBezTo>
                <a:cubicBezTo>
                  <a:pt x="11790" y="13933"/>
                  <a:pt x="11790" y="13944"/>
                  <a:pt x="11786" y="13953"/>
                </a:cubicBezTo>
                <a:cubicBezTo>
                  <a:pt x="11763" y="14020"/>
                  <a:pt x="11600" y="14073"/>
                  <a:pt x="11481" y="14114"/>
                </a:cubicBezTo>
                <a:cubicBezTo>
                  <a:pt x="11318" y="14169"/>
                  <a:pt x="11199" y="14210"/>
                  <a:pt x="11203" y="14306"/>
                </a:cubicBezTo>
                <a:cubicBezTo>
                  <a:pt x="11195" y="14338"/>
                  <a:pt x="11202" y="14373"/>
                  <a:pt x="11221" y="14399"/>
                </a:cubicBezTo>
                <a:cubicBezTo>
                  <a:pt x="11254" y="14434"/>
                  <a:pt x="11298" y="14422"/>
                  <a:pt x="11366" y="14402"/>
                </a:cubicBezTo>
                <a:cubicBezTo>
                  <a:pt x="11430" y="14381"/>
                  <a:pt x="11496" y="14368"/>
                  <a:pt x="11563" y="14362"/>
                </a:cubicBezTo>
                <a:cubicBezTo>
                  <a:pt x="11560" y="14396"/>
                  <a:pt x="11572" y="14429"/>
                  <a:pt x="11595" y="14450"/>
                </a:cubicBezTo>
                <a:cubicBezTo>
                  <a:pt x="11660" y="14504"/>
                  <a:pt x="11773" y="14429"/>
                  <a:pt x="12001" y="14240"/>
                </a:cubicBezTo>
                <a:cubicBezTo>
                  <a:pt x="12031" y="14216"/>
                  <a:pt x="12063" y="14189"/>
                  <a:pt x="12081" y="14174"/>
                </a:cubicBezTo>
                <a:cubicBezTo>
                  <a:pt x="12139" y="14209"/>
                  <a:pt x="12180" y="14228"/>
                  <a:pt x="12212" y="14198"/>
                </a:cubicBezTo>
                <a:cubicBezTo>
                  <a:pt x="12244" y="14167"/>
                  <a:pt x="12232" y="14118"/>
                  <a:pt x="12217" y="14065"/>
                </a:cubicBezTo>
                <a:cubicBezTo>
                  <a:pt x="12199" y="13999"/>
                  <a:pt x="12174" y="13913"/>
                  <a:pt x="12217" y="13853"/>
                </a:cubicBezTo>
                <a:cubicBezTo>
                  <a:pt x="12261" y="13793"/>
                  <a:pt x="12362" y="13744"/>
                  <a:pt x="12637" y="13757"/>
                </a:cubicBezTo>
                <a:cubicBezTo>
                  <a:pt x="12484" y="13827"/>
                  <a:pt x="12387" y="13906"/>
                  <a:pt x="12374" y="13979"/>
                </a:cubicBezTo>
                <a:cubicBezTo>
                  <a:pt x="12367" y="14010"/>
                  <a:pt x="12377" y="14042"/>
                  <a:pt x="12398" y="14062"/>
                </a:cubicBezTo>
                <a:cubicBezTo>
                  <a:pt x="12452" y="14114"/>
                  <a:pt x="12577" y="14091"/>
                  <a:pt x="12698" y="14050"/>
                </a:cubicBezTo>
                <a:cubicBezTo>
                  <a:pt x="12597" y="14156"/>
                  <a:pt x="12601" y="14176"/>
                  <a:pt x="12621" y="14210"/>
                </a:cubicBezTo>
                <a:cubicBezTo>
                  <a:pt x="12656" y="14265"/>
                  <a:pt x="12679" y="14250"/>
                  <a:pt x="13070" y="13983"/>
                </a:cubicBezTo>
                <a:cubicBezTo>
                  <a:pt x="13378" y="13772"/>
                  <a:pt x="13840" y="13457"/>
                  <a:pt x="14168" y="13303"/>
                </a:cubicBezTo>
                <a:cubicBezTo>
                  <a:pt x="12989" y="14139"/>
                  <a:pt x="10427" y="16055"/>
                  <a:pt x="9939" y="16895"/>
                </a:cubicBezTo>
                <a:cubicBezTo>
                  <a:pt x="9927" y="16915"/>
                  <a:pt x="9929" y="16943"/>
                  <a:pt x="9944" y="16961"/>
                </a:cubicBezTo>
                <a:cubicBezTo>
                  <a:pt x="9960" y="16978"/>
                  <a:pt x="9984" y="16981"/>
                  <a:pt x="10002" y="16968"/>
                </a:cubicBezTo>
                <a:cubicBezTo>
                  <a:pt x="10469" y="16611"/>
                  <a:pt x="10959" y="16173"/>
                  <a:pt x="11480" y="15703"/>
                </a:cubicBezTo>
                <a:cubicBezTo>
                  <a:pt x="12510" y="14776"/>
                  <a:pt x="13574" y="13824"/>
                  <a:pt x="14597" y="13385"/>
                </a:cubicBezTo>
                <a:cubicBezTo>
                  <a:pt x="14332" y="14240"/>
                  <a:pt x="12669" y="15668"/>
                  <a:pt x="11855" y="16366"/>
                </a:cubicBezTo>
                <a:cubicBezTo>
                  <a:pt x="11581" y="16600"/>
                  <a:pt x="11401" y="16755"/>
                  <a:pt x="11344" y="16823"/>
                </a:cubicBezTo>
                <a:cubicBezTo>
                  <a:pt x="11332" y="16838"/>
                  <a:pt x="11328" y="16859"/>
                  <a:pt x="11334" y="16878"/>
                </a:cubicBezTo>
                <a:cubicBezTo>
                  <a:pt x="11341" y="16897"/>
                  <a:pt x="11356" y="16910"/>
                  <a:pt x="11374" y="16911"/>
                </a:cubicBezTo>
                <a:lnTo>
                  <a:pt x="11380" y="16911"/>
                </a:lnTo>
                <a:cubicBezTo>
                  <a:pt x="11385" y="16919"/>
                  <a:pt x="11392" y="16924"/>
                  <a:pt x="11400" y="16928"/>
                </a:cubicBezTo>
                <a:cubicBezTo>
                  <a:pt x="11411" y="16933"/>
                  <a:pt x="11424" y="16933"/>
                  <a:pt x="11435" y="16928"/>
                </a:cubicBezTo>
                <a:cubicBezTo>
                  <a:pt x="12276" y="16484"/>
                  <a:pt x="12805" y="15948"/>
                  <a:pt x="13191" y="15556"/>
                </a:cubicBezTo>
                <a:cubicBezTo>
                  <a:pt x="13329" y="15416"/>
                  <a:pt x="13446" y="15298"/>
                  <a:pt x="13550" y="15211"/>
                </a:cubicBezTo>
                <a:cubicBezTo>
                  <a:pt x="13359" y="15820"/>
                  <a:pt x="12885" y="16906"/>
                  <a:pt x="12716" y="17232"/>
                </a:cubicBezTo>
                <a:cubicBezTo>
                  <a:pt x="12704" y="17258"/>
                  <a:pt x="12712" y="17290"/>
                  <a:pt x="12734" y="17303"/>
                </a:cubicBezTo>
                <a:cubicBezTo>
                  <a:pt x="12750" y="17313"/>
                  <a:pt x="12770" y="17311"/>
                  <a:pt x="12784" y="17299"/>
                </a:cubicBezTo>
                <a:cubicBezTo>
                  <a:pt x="12817" y="17267"/>
                  <a:pt x="12850" y="17236"/>
                  <a:pt x="12882" y="17204"/>
                </a:cubicBezTo>
                <a:cubicBezTo>
                  <a:pt x="12544" y="17613"/>
                  <a:pt x="12236" y="18017"/>
                  <a:pt x="12001" y="18444"/>
                </a:cubicBezTo>
                <a:cubicBezTo>
                  <a:pt x="11989" y="18466"/>
                  <a:pt x="11992" y="18494"/>
                  <a:pt x="12008" y="18511"/>
                </a:cubicBezTo>
                <a:cubicBezTo>
                  <a:pt x="12042" y="18550"/>
                  <a:pt x="12088" y="18570"/>
                  <a:pt x="12136" y="18566"/>
                </a:cubicBezTo>
                <a:cubicBezTo>
                  <a:pt x="12267" y="18554"/>
                  <a:pt x="12394" y="18363"/>
                  <a:pt x="12539" y="18142"/>
                </a:cubicBezTo>
                <a:cubicBezTo>
                  <a:pt x="12500" y="18281"/>
                  <a:pt x="12461" y="18425"/>
                  <a:pt x="12420" y="18575"/>
                </a:cubicBezTo>
                <a:cubicBezTo>
                  <a:pt x="12173" y="19463"/>
                  <a:pt x="11894" y="20470"/>
                  <a:pt x="11823" y="21541"/>
                </a:cubicBezTo>
                <a:cubicBezTo>
                  <a:pt x="11821" y="21568"/>
                  <a:pt x="11837" y="21591"/>
                  <a:pt x="11859" y="21597"/>
                </a:cubicBezTo>
                <a:lnTo>
                  <a:pt x="11876" y="21597"/>
                </a:lnTo>
                <a:cubicBezTo>
                  <a:pt x="11895" y="21597"/>
                  <a:pt x="11913" y="21583"/>
                  <a:pt x="11919" y="21561"/>
                </a:cubicBezTo>
                <a:cubicBezTo>
                  <a:pt x="12034" y="21159"/>
                  <a:pt x="12143" y="20740"/>
                  <a:pt x="12247" y="20335"/>
                </a:cubicBezTo>
                <a:cubicBezTo>
                  <a:pt x="12665" y="18707"/>
                  <a:pt x="13097" y="17023"/>
                  <a:pt x="14265" y="15856"/>
                </a:cubicBezTo>
                <a:cubicBezTo>
                  <a:pt x="14532" y="15622"/>
                  <a:pt x="14800" y="15039"/>
                  <a:pt x="15013" y="14571"/>
                </a:cubicBezTo>
                <a:lnTo>
                  <a:pt x="15028" y="14537"/>
                </a:lnTo>
                <a:cubicBezTo>
                  <a:pt x="14808" y="15329"/>
                  <a:pt x="14549" y="16141"/>
                  <a:pt x="14468" y="16231"/>
                </a:cubicBezTo>
                <a:cubicBezTo>
                  <a:pt x="14444" y="16234"/>
                  <a:pt x="14426" y="16259"/>
                  <a:pt x="14428" y="16288"/>
                </a:cubicBezTo>
                <a:cubicBezTo>
                  <a:pt x="14430" y="16306"/>
                  <a:pt x="14439" y="16321"/>
                  <a:pt x="14453" y="16329"/>
                </a:cubicBezTo>
                <a:cubicBezTo>
                  <a:pt x="14476" y="16341"/>
                  <a:pt x="14501" y="16341"/>
                  <a:pt x="14524" y="16329"/>
                </a:cubicBezTo>
                <a:cubicBezTo>
                  <a:pt x="14548" y="16315"/>
                  <a:pt x="14570" y="16296"/>
                  <a:pt x="14587" y="16272"/>
                </a:cubicBezTo>
                <a:cubicBezTo>
                  <a:pt x="14291" y="16878"/>
                  <a:pt x="13930" y="17518"/>
                  <a:pt x="13607" y="18091"/>
                </a:cubicBezTo>
                <a:cubicBezTo>
                  <a:pt x="13173" y="18861"/>
                  <a:pt x="12798" y="19525"/>
                  <a:pt x="12659" y="19942"/>
                </a:cubicBezTo>
                <a:cubicBezTo>
                  <a:pt x="12650" y="19969"/>
                  <a:pt x="12662" y="19999"/>
                  <a:pt x="12685" y="20010"/>
                </a:cubicBezTo>
                <a:cubicBezTo>
                  <a:pt x="12705" y="20019"/>
                  <a:pt x="12727" y="20010"/>
                  <a:pt x="12739" y="19990"/>
                </a:cubicBezTo>
                <a:cubicBezTo>
                  <a:pt x="12836" y="19831"/>
                  <a:pt x="12948" y="19650"/>
                  <a:pt x="13070" y="19452"/>
                </a:cubicBezTo>
                <a:cubicBezTo>
                  <a:pt x="13976" y="17992"/>
                  <a:pt x="15492" y="15549"/>
                  <a:pt x="15393" y="14001"/>
                </a:cubicBezTo>
                <a:cubicBezTo>
                  <a:pt x="15393" y="13997"/>
                  <a:pt x="15393" y="13992"/>
                  <a:pt x="15393" y="13988"/>
                </a:cubicBezTo>
                <a:cubicBezTo>
                  <a:pt x="15354" y="13855"/>
                  <a:pt x="15358" y="13769"/>
                  <a:pt x="15405" y="13716"/>
                </a:cubicBezTo>
                <a:cubicBezTo>
                  <a:pt x="15657" y="13432"/>
                  <a:pt x="18230" y="14235"/>
                  <a:pt x="19502" y="14775"/>
                </a:cubicBezTo>
                <a:cubicBezTo>
                  <a:pt x="20987" y="15407"/>
                  <a:pt x="21192" y="15438"/>
                  <a:pt x="21464" y="15360"/>
                </a:cubicBezTo>
                <a:cubicBezTo>
                  <a:pt x="21596" y="15323"/>
                  <a:pt x="21560" y="15061"/>
                  <a:pt x="21471" y="14812"/>
                </a:cubicBezTo>
                <a:cubicBezTo>
                  <a:pt x="21467" y="14800"/>
                  <a:pt x="21459" y="14789"/>
                  <a:pt x="21448" y="14785"/>
                </a:cubicBezTo>
                <a:cubicBezTo>
                  <a:pt x="20345" y="14543"/>
                  <a:pt x="20183" y="14496"/>
                  <a:pt x="19500" y="14312"/>
                </a:cubicBezTo>
                <a:cubicBezTo>
                  <a:pt x="19037" y="14187"/>
                  <a:pt x="18050" y="13604"/>
                  <a:pt x="17766" y="13447"/>
                </a:cubicBezTo>
                <a:cubicBezTo>
                  <a:pt x="17738" y="13391"/>
                  <a:pt x="17874" y="13038"/>
                  <a:pt x="18019" y="12663"/>
                </a:cubicBezTo>
                <a:cubicBezTo>
                  <a:pt x="18533" y="11335"/>
                  <a:pt x="19601" y="8572"/>
                  <a:pt x="19779" y="4318"/>
                </a:cubicBezTo>
                <a:cubicBezTo>
                  <a:pt x="19780" y="4290"/>
                  <a:pt x="19761" y="4265"/>
                  <a:pt x="19736" y="4264"/>
                </a:cubicBezTo>
                <a:cubicBezTo>
                  <a:pt x="19714" y="4263"/>
                  <a:pt x="19694" y="4280"/>
                  <a:pt x="19689" y="4305"/>
                </a:cubicBezTo>
                <a:cubicBezTo>
                  <a:pt x="19574" y="4914"/>
                  <a:pt x="19472" y="5497"/>
                  <a:pt x="19374" y="6066"/>
                </a:cubicBezTo>
                <a:cubicBezTo>
                  <a:pt x="18994" y="8262"/>
                  <a:pt x="18665" y="10159"/>
                  <a:pt x="17732" y="12450"/>
                </a:cubicBezTo>
                <a:cubicBezTo>
                  <a:pt x="17548" y="12808"/>
                  <a:pt x="17464" y="13255"/>
                  <a:pt x="17434" y="13420"/>
                </a:cubicBezTo>
                <a:cubicBezTo>
                  <a:pt x="17364" y="13437"/>
                  <a:pt x="17051" y="13300"/>
                  <a:pt x="16820" y="13199"/>
                </a:cubicBezTo>
                <a:cubicBezTo>
                  <a:pt x="16688" y="13141"/>
                  <a:pt x="16553" y="13083"/>
                  <a:pt x="16425" y="13032"/>
                </a:cubicBezTo>
                <a:cubicBezTo>
                  <a:pt x="16932" y="12614"/>
                  <a:pt x="17169" y="12150"/>
                  <a:pt x="17350" y="11751"/>
                </a:cubicBezTo>
                <a:cubicBezTo>
                  <a:pt x="17874" y="10886"/>
                  <a:pt x="18990" y="7208"/>
                  <a:pt x="18830" y="6629"/>
                </a:cubicBezTo>
                <a:cubicBezTo>
                  <a:pt x="18823" y="6606"/>
                  <a:pt x="18805" y="6591"/>
                  <a:pt x="18784" y="6592"/>
                </a:cubicBezTo>
                <a:cubicBezTo>
                  <a:pt x="18763" y="6593"/>
                  <a:pt x="18746" y="6611"/>
                  <a:pt x="18742" y="6634"/>
                </a:cubicBezTo>
                <a:cubicBezTo>
                  <a:pt x="18486" y="8084"/>
                  <a:pt x="17580" y="10559"/>
                  <a:pt x="16887" y="12022"/>
                </a:cubicBezTo>
                <a:cubicBezTo>
                  <a:pt x="16615" y="12382"/>
                  <a:pt x="16306" y="12759"/>
                  <a:pt x="16172" y="12879"/>
                </a:cubicBezTo>
                <a:lnTo>
                  <a:pt x="16175" y="12873"/>
                </a:lnTo>
                <a:cubicBezTo>
                  <a:pt x="17003" y="11615"/>
                  <a:pt x="19073" y="5538"/>
                  <a:pt x="19182" y="5124"/>
                </a:cubicBezTo>
                <a:cubicBezTo>
                  <a:pt x="19213" y="5003"/>
                  <a:pt x="19234" y="4883"/>
                  <a:pt x="19253" y="4769"/>
                </a:cubicBezTo>
                <a:cubicBezTo>
                  <a:pt x="19282" y="4600"/>
                  <a:pt x="19307" y="4454"/>
                  <a:pt x="19360" y="4358"/>
                </a:cubicBezTo>
                <a:cubicBezTo>
                  <a:pt x="19374" y="4335"/>
                  <a:pt x="19369" y="4303"/>
                  <a:pt x="19349" y="4286"/>
                </a:cubicBezTo>
                <a:lnTo>
                  <a:pt x="19300" y="4244"/>
                </a:lnTo>
                <a:cubicBezTo>
                  <a:pt x="19281" y="4228"/>
                  <a:pt x="19254" y="4231"/>
                  <a:pt x="19238" y="4252"/>
                </a:cubicBezTo>
                <a:cubicBezTo>
                  <a:pt x="19045" y="4512"/>
                  <a:pt x="18924" y="4903"/>
                  <a:pt x="18806" y="5281"/>
                </a:cubicBezTo>
                <a:lnTo>
                  <a:pt x="18780" y="5365"/>
                </a:lnTo>
                <a:cubicBezTo>
                  <a:pt x="18275" y="7025"/>
                  <a:pt x="17002" y="11007"/>
                  <a:pt x="15968" y="12550"/>
                </a:cubicBezTo>
                <a:cubicBezTo>
                  <a:pt x="15963" y="12534"/>
                  <a:pt x="15958" y="12518"/>
                  <a:pt x="15953" y="12502"/>
                </a:cubicBezTo>
                <a:cubicBezTo>
                  <a:pt x="15965" y="12500"/>
                  <a:pt x="15975" y="12493"/>
                  <a:pt x="15982" y="12483"/>
                </a:cubicBezTo>
                <a:cubicBezTo>
                  <a:pt x="16305" y="12003"/>
                  <a:pt x="16447" y="11442"/>
                  <a:pt x="16584" y="10899"/>
                </a:cubicBezTo>
                <a:cubicBezTo>
                  <a:pt x="16742" y="10276"/>
                  <a:pt x="16891" y="9687"/>
                  <a:pt x="17294" y="9239"/>
                </a:cubicBezTo>
                <a:cubicBezTo>
                  <a:pt x="17306" y="9225"/>
                  <a:pt x="17310" y="9205"/>
                  <a:pt x="17306" y="9186"/>
                </a:cubicBezTo>
                <a:cubicBezTo>
                  <a:pt x="17301" y="9168"/>
                  <a:pt x="17288" y="9154"/>
                  <a:pt x="17271" y="9150"/>
                </a:cubicBezTo>
                <a:cubicBezTo>
                  <a:pt x="17215" y="9133"/>
                  <a:pt x="17155" y="9144"/>
                  <a:pt x="17106" y="9180"/>
                </a:cubicBezTo>
                <a:cubicBezTo>
                  <a:pt x="17061" y="9221"/>
                  <a:pt x="17029" y="9279"/>
                  <a:pt x="17017" y="9343"/>
                </a:cubicBezTo>
                <a:cubicBezTo>
                  <a:pt x="17004" y="9346"/>
                  <a:pt x="16992" y="9352"/>
                  <a:pt x="16983" y="9362"/>
                </a:cubicBezTo>
                <a:cubicBezTo>
                  <a:pt x="16983" y="9355"/>
                  <a:pt x="16983" y="9348"/>
                  <a:pt x="16983" y="9341"/>
                </a:cubicBezTo>
                <a:cubicBezTo>
                  <a:pt x="16976" y="9289"/>
                  <a:pt x="16950" y="9243"/>
                  <a:pt x="16912" y="9215"/>
                </a:cubicBezTo>
                <a:cubicBezTo>
                  <a:pt x="16891" y="9199"/>
                  <a:pt x="16863" y="9205"/>
                  <a:pt x="16849" y="9229"/>
                </a:cubicBezTo>
                <a:cubicBezTo>
                  <a:pt x="16841" y="9243"/>
                  <a:pt x="16839" y="9261"/>
                  <a:pt x="16844" y="9276"/>
                </a:cubicBezTo>
                <a:cubicBezTo>
                  <a:pt x="16872" y="9366"/>
                  <a:pt x="16827" y="9433"/>
                  <a:pt x="16752" y="9536"/>
                </a:cubicBezTo>
                <a:cubicBezTo>
                  <a:pt x="16733" y="9561"/>
                  <a:pt x="16714" y="9586"/>
                  <a:pt x="16697" y="9613"/>
                </a:cubicBezTo>
                <a:lnTo>
                  <a:pt x="16769" y="9353"/>
                </a:lnTo>
                <a:cubicBezTo>
                  <a:pt x="16864" y="9009"/>
                  <a:pt x="16982" y="8584"/>
                  <a:pt x="17013" y="8511"/>
                </a:cubicBezTo>
                <a:cubicBezTo>
                  <a:pt x="17023" y="8502"/>
                  <a:pt x="17029" y="8487"/>
                  <a:pt x="17029" y="8472"/>
                </a:cubicBezTo>
                <a:cubicBezTo>
                  <a:pt x="17039" y="8422"/>
                  <a:pt x="17153" y="8152"/>
                  <a:pt x="17274" y="7868"/>
                </a:cubicBezTo>
                <a:cubicBezTo>
                  <a:pt x="17521" y="7286"/>
                  <a:pt x="17895" y="6406"/>
                  <a:pt x="18028" y="5900"/>
                </a:cubicBezTo>
                <a:cubicBezTo>
                  <a:pt x="18030" y="5892"/>
                  <a:pt x="18030" y="5884"/>
                  <a:pt x="18028" y="5877"/>
                </a:cubicBezTo>
                <a:cubicBezTo>
                  <a:pt x="18018" y="5807"/>
                  <a:pt x="17988" y="5788"/>
                  <a:pt x="17965" y="5785"/>
                </a:cubicBezTo>
                <a:cubicBezTo>
                  <a:pt x="17875" y="5772"/>
                  <a:pt x="17782" y="5973"/>
                  <a:pt x="17463" y="6778"/>
                </a:cubicBezTo>
                <a:cubicBezTo>
                  <a:pt x="17299" y="7194"/>
                  <a:pt x="17129" y="7625"/>
                  <a:pt x="17006" y="7838"/>
                </a:cubicBezTo>
                <a:cubicBezTo>
                  <a:pt x="17003" y="7843"/>
                  <a:pt x="17001" y="7849"/>
                  <a:pt x="17000" y="7854"/>
                </a:cubicBezTo>
                <a:cubicBezTo>
                  <a:pt x="16867" y="8170"/>
                  <a:pt x="16714" y="8474"/>
                  <a:pt x="16543" y="8764"/>
                </a:cubicBezTo>
                <a:cubicBezTo>
                  <a:pt x="17090" y="7539"/>
                  <a:pt x="17452" y="5726"/>
                  <a:pt x="17525" y="3814"/>
                </a:cubicBezTo>
                <a:cubicBezTo>
                  <a:pt x="17526" y="3787"/>
                  <a:pt x="17509" y="3764"/>
                  <a:pt x="17487" y="3759"/>
                </a:cubicBezTo>
                <a:cubicBezTo>
                  <a:pt x="17464" y="3755"/>
                  <a:pt x="17442" y="3771"/>
                  <a:pt x="17436" y="3796"/>
                </a:cubicBezTo>
                <a:cubicBezTo>
                  <a:pt x="17282" y="4379"/>
                  <a:pt x="17198" y="5028"/>
                  <a:pt x="17110" y="5717"/>
                </a:cubicBezTo>
                <a:cubicBezTo>
                  <a:pt x="16951" y="6947"/>
                  <a:pt x="16786" y="8217"/>
                  <a:pt x="16193" y="9061"/>
                </a:cubicBezTo>
                <a:cubicBezTo>
                  <a:pt x="16534" y="7380"/>
                  <a:pt x="16644" y="5713"/>
                  <a:pt x="16752" y="3723"/>
                </a:cubicBezTo>
                <a:cubicBezTo>
                  <a:pt x="16752" y="3717"/>
                  <a:pt x="16752" y="3711"/>
                  <a:pt x="16752" y="3705"/>
                </a:cubicBezTo>
                <a:cubicBezTo>
                  <a:pt x="16746" y="3683"/>
                  <a:pt x="16728" y="3616"/>
                  <a:pt x="16679" y="3622"/>
                </a:cubicBezTo>
                <a:cubicBezTo>
                  <a:pt x="16602" y="3630"/>
                  <a:pt x="16579" y="3750"/>
                  <a:pt x="16465" y="5223"/>
                </a:cubicBezTo>
                <a:cubicBezTo>
                  <a:pt x="16386" y="6256"/>
                  <a:pt x="16235" y="8180"/>
                  <a:pt x="16069" y="8221"/>
                </a:cubicBezTo>
                <a:cubicBezTo>
                  <a:pt x="16058" y="8221"/>
                  <a:pt x="15959" y="8172"/>
                  <a:pt x="15810" y="7197"/>
                </a:cubicBezTo>
                <a:cubicBezTo>
                  <a:pt x="15808" y="7182"/>
                  <a:pt x="15800" y="7169"/>
                  <a:pt x="15788" y="7162"/>
                </a:cubicBezTo>
                <a:cubicBezTo>
                  <a:pt x="15720" y="7116"/>
                  <a:pt x="15738" y="6907"/>
                  <a:pt x="15754" y="6706"/>
                </a:cubicBezTo>
                <a:cubicBezTo>
                  <a:pt x="15779" y="6390"/>
                  <a:pt x="15808" y="6033"/>
                  <a:pt x="15578" y="5911"/>
                </a:cubicBezTo>
                <a:cubicBezTo>
                  <a:pt x="15565" y="5904"/>
                  <a:pt x="15550" y="5904"/>
                  <a:pt x="15538" y="5911"/>
                </a:cubicBezTo>
                <a:cubicBezTo>
                  <a:pt x="15485" y="5945"/>
                  <a:pt x="15460" y="5945"/>
                  <a:pt x="15454" y="5940"/>
                </a:cubicBezTo>
                <a:cubicBezTo>
                  <a:pt x="15426" y="5918"/>
                  <a:pt x="15442" y="5754"/>
                  <a:pt x="15454" y="5656"/>
                </a:cubicBezTo>
                <a:cubicBezTo>
                  <a:pt x="15473" y="5546"/>
                  <a:pt x="15474" y="5432"/>
                  <a:pt x="15459" y="5321"/>
                </a:cubicBezTo>
                <a:cubicBezTo>
                  <a:pt x="15453" y="5297"/>
                  <a:pt x="15433" y="5281"/>
                  <a:pt x="15412" y="5283"/>
                </a:cubicBezTo>
                <a:cubicBezTo>
                  <a:pt x="15285" y="5293"/>
                  <a:pt x="15273" y="5238"/>
                  <a:pt x="15257" y="5077"/>
                </a:cubicBezTo>
                <a:cubicBezTo>
                  <a:pt x="15255" y="5058"/>
                  <a:pt x="15244" y="5042"/>
                  <a:pt x="15229" y="5035"/>
                </a:cubicBezTo>
                <a:cubicBezTo>
                  <a:pt x="15214" y="5027"/>
                  <a:pt x="15197" y="5030"/>
                  <a:pt x="15184" y="5042"/>
                </a:cubicBezTo>
                <a:cubicBezTo>
                  <a:pt x="14800" y="5383"/>
                  <a:pt x="14741" y="5806"/>
                  <a:pt x="15021" y="6230"/>
                </a:cubicBezTo>
                <a:cubicBezTo>
                  <a:pt x="15027" y="6240"/>
                  <a:pt x="15036" y="6247"/>
                  <a:pt x="15046" y="6250"/>
                </a:cubicBezTo>
                <a:cubicBezTo>
                  <a:pt x="15065" y="6256"/>
                  <a:pt x="15084" y="6257"/>
                  <a:pt x="15104" y="6254"/>
                </a:cubicBezTo>
                <a:cubicBezTo>
                  <a:pt x="15082" y="6501"/>
                  <a:pt x="15030" y="6744"/>
                  <a:pt x="14949" y="6974"/>
                </a:cubicBezTo>
                <a:cubicBezTo>
                  <a:pt x="14804" y="6780"/>
                  <a:pt x="14823" y="6524"/>
                  <a:pt x="14843" y="6253"/>
                </a:cubicBezTo>
                <a:cubicBezTo>
                  <a:pt x="14858" y="6054"/>
                  <a:pt x="14873" y="5849"/>
                  <a:pt x="14813" y="5675"/>
                </a:cubicBezTo>
                <a:cubicBezTo>
                  <a:pt x="14823" y="5666"/>
                  <a:pt x="14831" y="5655"/>
                  <a:pt x="14837" y="5642"/>
                </a:cubicBezTo>
                <a:cubicBezTo>
                  <a:pt x="14867" y="5581"/>
                  <a:pt x="14846" y="5505"/>
                  <a:pt x="14824" y="5424"/>
                </a:cubicBezTo>
                <a:cubicBezTo>
                  <a:pt x="14815" y="5395"/>
                  <a:pt x="14808" y="5366"/>
                  <a:pt x="14804" y="5336"/>
                </a:cubicBezTo>
                <a:lnTo>
                  <a:pt x="14804" y="5302"/>
                </a:lnTo>
                <a:cubicBezTo>
                  <a:pt x="14804" y="5274"/>
                  <a:pt x="14786" y="5250"/>
                  <a:pt x="14762" y="5248"/>
                </a:cubicBezTo>
                <a:lnTo>
                  <a:pt x="14733" y="5248"/>
                </a:lnTo>
                <a:cubicBezTo>
                  <a:pt x="14612" y="5238"/>
                  <a:pt x="14579" y="5324"/>
                  <a:pt x="14572" y="5352"/>
                </a:cubicBezTo>
                <a:cubicBezTo>
                  <a:pt x="14547" y="5448"/>
                  <a:pt x="14608" y="5570"/>
                  <a:pt x="14660" y="5637"/>
                </a:cubicBezTo>
                <a:cubicBezTo>
                  <a:pt x="14660" y="5726"/>
                  <a:pt x="14660" y="5807"/>
                  <a:pt x="14660" y="5885"/>
                </a:cubicBezTo>
                <a:cubicBezTo>
                  <a:pt x="14667" y="5995"/>
                  <a:pt x="14665" y="6106"/>
                  <a:pt x="14655" y="6216"/>
                </a:cubicBezTo>
                <a:cubicBezTo>
                  <a:pt x="14603" y="6340"/>
                  <a:pt x="14578" y="6476"/>
                  <a:pt x="14579" y="6613"/>
                </a:cubicBezTo>
                <a:cubicBezTo>
                  <a:pt x="14573" y="6777"/>
                  <a:pt x="14570" y="6860"/>
                  <a:pt x="14417" y="6901"/>
                </a:cubicBezTo>
                <a:cubicBezTo>
                  <a:pt x="14404" y="6905"/>
                  <a:pt x="14394" y="6914"/>
                  <a:pt x="14387" y="6927"/>
                </a:cubicBezTo>
                <a:cubicBezTo>
                  <a:pt x="14252" y="7211"/>
                  <a:pt x="14257" y="7483"/>
                  <a:pt x="14261" y="7745"/>
                </a:cubicBezTo>
                <a:cubicBezTo>
                  <a:pt x="14266" y="7995"/>
                  <a:pt x="14270" y="8233"/>
                  <a:pt x="14153" y="8465"/>
                </a:cubicBezTo>
                <a:cubicBezTo>
                  <a:pt x="13734" y="7393"/>
                  <a:pt x="13378" y="4842"/>
                  <a:pt x="13237" y="3350"/>
                </a:cubicBezTo>
                <a:cubicBezTo>
                  <a:pt x="13235" y="3326"/>
                  <a:pt x="13219" y="3307"/>
                  <a:pt x="13199" y="3303"/>
                </a:cubicBezTo>
                <a:cubicBezTo>
                  <a:pt x="13172" y="3298"/>
                  <a:pt x="13144" y="3308"/>
                  <a:pt x="13125" y="3331"/>
                </a:cubicBezTo>
                <a:cubicBezTo>
                  <a:pt x="13010" y="3463"/>
                  <a:pt x="13097" y="4112"/>
                  <a:pt x="13302" y="5462"/>
                </a:cubicBezTo>
                <a:cubicBezTo>
                  <a:pt x="13417" y="6219"/>
                  <a:pt x="13535" y="6999"/>
                  <a:pt x="13532" y="7368"/>
                </a:cubicBezTo>
                <a:cubicBezTo>
                  <a:pt x="13333" y="7246"/>
                  <a:pt x="13297" y="7051"/>
                  <a:pt x="13264" y="6877"/>
                </a:cubicBezTo>
                <a:cubicBezTo>
                  <a:pt x="13243" y="6763"/>
                  <a:pt x="13223" y="6655"/>
                  <a:pt x="13155" y="6595"/>
                </a:cubicBezTo>
                <a:lnTo>
                  <a:pt x="12949" y="6208"/>
                </a:lnTo>
                <a:cubicBezTo>
                  <a:pt x="12753" y="5638"/>
                  <a:pt x="12697" y="5190"/>
                  <a:pt x="12637" y="4715"/>
                </a:cubicBezTo>
                <a:cubicBezTo>
                  <a:pt x="12605" y="4459"/>
                  <a:pt x="12571" y="4193"/>
                  <a:pt x="12514" y="3897"/>
                </a:cubicBezTo>
                <a:cubicBezTo>
                  <a:pt x="12511" y="3879"/>
                  <a:pt x="12501" y="3865"/>
                  <a:pt x="12486" y="3859"/>
                </a:cubicBezTo>
                <a:cubicBezTo>
                  <a:pt x="12472" y="3852"/>
                  <a:pt x="12456" y="3855"/>
                  <a:pt x="12443" y="3865"/>
                </a:cubicBezTo>
                <a:cubicBezTo>
                  <a:pt x="12284" y="4003"/>
                  <a:pt x="12378" y="4456"/>
                  <a:pt x="12477" y="4936"/>
                </a:cubicBezTo>
                <a:cubicBezTo>
                  <a:pt x="12505" y="5074"/>
                  <a:pt x="12534" y="5208"/>
                  <a:pt x="12551" y="5322"/>
                </a:cubicBezTo>
                <a:cubicBezTo>
                  <a:pt x="12478" y="5155"/>
                  <a:pt x="12406" y="4944"/>
                  <a:pt x="12331" y="4726"/>
                </a:cubicBezTo>
                <a:cubicBezTo>
                  <a:pt x="12187" y="4307"/>
                  <a:pt x="12038" y="3873"/>
                  <a:pt x="11863" y="3677"/>
                </a:cubicBezTo>
                <a:cubicBezTo>
                  <a:pt x="11848" y="3659"/>
                  <a:pt x="11824" y="3656"/>
                  <a:pt x="11806" y="3670"/>
                </a:cubicBezTo>
                <a:cubicBezTo>
                  <a:pt x="11788" y="3683"/>
                  <a:pt x="11780" y="3708"/>
                  <a:pt x="11787" y="3731"/>
                </a:cubicBezTo>
                <a:cubicBezTo>
                  <a:pt x="12263" y="5391"/>
                  <a:pt x="12947" y="6997"/>
                  <a:pt x="13610" y="8551"/>
                </a:cubicBezTo>
                <a:cubicBezTo>
                  <a:pt x="13806" y="9015"/>
                  <a:pt x="14009" y="9487"/>
                  <a:pt x="14199" y="9951"/>
                </a:cubicBezTo>
                <a:cubicBezTo>
                  <a:pt x="13892" y="9627"/>
                  <a:pt x="13522" y="8891"/>
                  <a:pt x="13241" y="8335"/>
                </a:cubicBezTo>
                <a:cubicBezTo>
                  <a:pt x="12905" y="7666"/>
                  <a:pt x="12817" y="7513"/>
                  <a:pt x="12732" y="7540"/>
                </a:cubicBezTo>
                <a:cubicBezTo>
                  <a:pt x="12678" y="7555"/>
                  <a:pt x="12674" y="7633"/>
                  <a:pt x="12674" y="7659"/>
                </a:cubicBezTo>
                <a:cubicBezTo>
                  <a:pt x="12674" y="7667"/>
                  <a:pt x="12676" y="7674"/>
                  <a:pt x="12678" y="7681"/>
                </a:cubicBezTo>
                <a:cubicBezTo>
                  <a:pt x="12814" y="8038"/>
                  <a:pt x="12970" y="8385"/>
                  <a:pt x="13145" y="8719"/>
                </a:cubicBezTo>
                <a:cubicBezTo>
                  <a:pt x="13229" y="8889"/>
                  <a:pt x="13309" y="9051"/>
                  <a:pt x="13382" y="9208"/>
                </a:cubicBezTo>
                <a:cubicBezTo>
                  <a:pt x="13011" y="8943"/>
                  <a:pt x="12712" y="8418"/>
                  <a:pt x="12421" y="7911"/>
                </a:cubicBezTo>
                <a:cubicBezTo>
                  <a:pt x="12290" y="7673"/>
                  <a:pt x="12149" y="7442"/>
                  <a:pt x="11998" y="7221"/>
                </a:cubicBezTo>
                <a:cubicBezTo>
                  <a:pt x="11989" y="7207"/>
                  <a:pt x="11975" y="7200"/>
                  <a:pt x="11960" y="7201"/>
                </a:cubicBezTo>
                <a:cubicBezTo>
                  <a:pt x="11946" y="7202"/>
                  <a:pt x="11933" y="7210"/>
                  <a:pt x="11925" y="7224"/>
                </a:cubicBezTo>
                <a:cubicBezTo>
                  <a:pt x="11860" y="7333"/>
                  <a:pt x="12202" y="8015"/>
                  <a:pt x="12365" y="8325"/>
                </a:cubicBezTo>
                <a:cubicBezTo>
                  <a:pt x="12245" y="8217"/>
                  <a:pt x="12031" y="7971"/>
                  <a:pt x="11689" y="7476"/>
                </a:cubicBezTo>
                <a:cubicBezTo>
                  <a:pt x="11325" y="6946"/>
                  <a:pt x="11032" y="6446"/>
                  <a:pt x="11012" y="6350"/>
                </a:cubicBezTo>
                <a:cubicBezTo>
                  <a:pt x="11008" y="6328"/>
                  <a:pt x="10993" y="6312"/>
                  <a:pt x="10974" y="6309"/>
                </a:cubicBezTo>
                <a:cubicBezTo>
                  <a:pt x="10955" y="6307"/>
                  <a:pt x="10937" y="6317"/>
                  <a:pt x="10928" y="6336"/>
                </a:cubicBezTo>
                <a:cubicBezTo>
                  <a:pt x="10750" y="6723"/>
                  <a:pt x="11330" y="7418"/>
                  <a:pt x="11893" y="8090"/>
                </a:cubicBezTo>
                <a:cubicBezTo>
                  <a:pt x="12270" y="8541"/>
                  <a:pt x="12660" y="9007"/>
                  <a:pt x="12626" y="9186"/>
                </a:cubicBezTo>
                <a:cubicBezTo>
                  <a:pt x="12622" y="9208"/>
                  <a:pt x="12609" y="9226"/>
                  <a:pt x="12591" y="9235"/>
                </a:cubicBezTo>
                <a:cubicBezTo>
                  <a:pt x="12317" y="9096"/>
                  <a:pt x="11777" y="8525"/>
                  <a:pt x="11299" y="8019"/>
                </a:cubicBezTo>
                <a:cubicBezTo>
                  <a:pt x="10936" y="7635"/>
                  <a:pt x="10594" y="7273"/>
                  <a:pt x="10379" y="7109"/>
                </a:cubicBezTo>
                <a:cubicBezTo>
                  <a:pt x="10361" y="7094"/>
                  <a:pt x="10337" y="7096"/>
                  <a:pt x="10321" y="7113"/>
                </a:cubicBezTo>
                <a:cubicBezTo>
                  <a:pt x="10306" y="7128"/>
                  <a:pt x="10301" y="7154"/>
                  <a:pt x="10310" y="7175"/>
                </a:cubicBezTo>
                <a:cubicBezTo>
                  <a:pt x="10466" y="7558"/>
                  <a:pt x="10980" y="8014"/>
                  <a:pt x="11476" y="8454"/>
                </a:cubicBezTo>
                <a:cubicBezTo>
                  <a:pt x="11878" y="8810"/>
                  <a:pt x="12254" y="9145"/>
                  <a:pt x="12392" y="9398"/>
                </a:cubicBezTo>
                <a:cubicBezTo>
                  <a:pt x="12449" y="9506"/>
                  <a:pt x="12387" y="9875"/>
                  <a:pt x="12308" y="10343"/>
                </a:cubicBezTo>
                <a:cubicBezTo>
                  <a:pt x="12294" y="10421"/>
                  <a:pt x="12280" y="10503"/>
                  <a:pt x="12266" y="10589"/>
                </a:cubicBezTo>
                <a:cubicBezTo>
                  <a:pt x="12249" y="10623"/>
                  <a:pt x="12251" y="10696"/>
                  <a:pt x="12260" y="10901"/>
                </a:cubicBezTo>
                <a:cubicBezTo>
                  <a:pt x="12267" y="11057"/>
                  <a:pt x="12280" y="11375"/>
                  <a:pt x="12247" y="11442"/>
                </a:cubicBezTo>
                <a:cubicBezTo>
                  <a:pt x="12017" y="11515"/>
                  <a:pt x="11241" y="11181"/>
                  <a:pt x="11046" y="11189"/>
                </a:cubicBezTo>
                <a:cubicBezTo>
                  <a:pt x="10851" y="11153"/>
                  <a:pt x="10846" y="10568"/>
                  <a:pt x="10846" y="10376"/>
                </a:cubicBezTo>
                <a:cubicBezTo>
                  <a:pt x="10846" y="10357"/>
                  <a:pt x="10837" y="10340"/>
                  <a:pt x="10823" y="10331"/>
                </a:cubicBezTo>
                <a:cubicBezTo>
                  <a:pt x="10809" y="10321"/>
                  <a:pt x="10791" y="10321"/>
                  <a:pt x="10777" y="10331"/>
                </a:cubicBezTo>
                <a:cubicBezTo>
                  <a:pt x="10618" y="10439"/>
                  <a:pt x="10617" y="10627"/>
                  <a:pt x="10648" y="10794"/>
                </a:cubicBezTo>
                <a:cubicBezTo>
                  <a:pt x="10465" y="10652"/>
                  <a:pt x="10268" y="10535"/>
                  <a:pt x="10061" y="10445"/>
                </a:cubicBezTo>
                <a:lnTo>
                  <a:pt x="10008" y="10479"/>
                </a:lnTo>
                <a:cubicBezTo>
                  <a:pt x="10036" y="10598"/>
                  <a:pt x="10485" y="10841"/>
                  <a:pt x="10697" y="10951"/>
                </a:cubicBezTo>
                <a:cubicBezTo>
                  <a:pt x="10694" y="10962"/>
                  <a:pt x="10694" y="10975"/>
                  <a:pt x="10697" y="10986"/>
                </a:cubicBezTo>
                <a:lnTo>
                  <a:pt x="10281" y="10804"/>
                </a:lnTo>
                <a:cubicBezTo>
                  <a:pt x="10306" y="10894"/>
                  <a:pt x="10479" y="10941"/>
                  <a:pt x="10490" y="11014"/>
                </a:cubicBezTo>
                <a:cubicBezTo>
                  <a:pt x="10148" y="10932"/>
                  <a:pt x="10260" y="10948"/>
                  <a:pt x="10233" y="10912"/>
                </a:cubicBezTo>
                <a:cubicBezTo>
                  <a:pt x="10219" y="10714"/>
                  <a:pt x="10042" y="10929"/>
                  <a:pt x="10032" y="10921"/>
                </a:cubicBezTo>
                <a:cubicBezTo>
                  <a:pt x="9905" y="10823"/>
                  <a:pt x="9765" y="10890"/>
                  <a:pt x="9711" y="10876"/>
                </a:cubicBezTo>
                <a:cubicBezTo>
                  <a:pt x="9673" y="10865"/>
                  <a:pt x="9621" y="10984"/>
                  <a:pt x="9391" y="10876"/>
                </a:cubicBezTo>
                <a:cubicBezTo>
                  <a:pt x="9149" y="10819"/>
                  <a:pt x="9334" y="10686"/>
                  <a:pt x="9307" y="10643"/>
                </a:cubicBezTo>
                <a:lnTo>
                  <a:pt x="9302" y="10635"/>
                </a:lnTo>
                <a:cubicBezTo>
                  <a:pt x="9354" y="10576"/>
                  <a:pt x="9379" y="10491"/>
                  <a:pt x="9368" y="10408"/>
                </a:cubicBezTo>
                <a:cubicBezTo>
                  <a:pt x="9349" y="10300"/>
                  <a:pt x="9260" y="10205"/>
                  <a:pt x="9123" y="10143"/>
                </a:cubicBezTo>
                <a:cubicBezTo>
                  <a:pt x="9116" y="10135"/>
                  <a:pt x="9108" y="10128"/>
                  <a:pt x="9102" y="10119"/>
                </a:cubicBezTo>
                <a:cubicBezTo>
                  <a:pt x="9151" y="10131"/>
                  <a:pt x="9199" y="10154"/>
                  <a:pt x="9242" y="10186"/>
                </a:cubicBezTo>
                <a:cubicBezTo>
                  <a:pt x="9333" y="10246"/>
                  <a:pt x="9396" y="10350"/>
                  <a:pt x="9414" y="10469"/>
                </a:cubicBezTo>
                <a:cubicBezTo>
                  <a:pt x="9416" y="10486"/>
                  <a:pt x="9424" y="10500"/>
                  <a:pt x="9437" y="10508"/>
                </a:cubicBezTo>
                <a:cubicBezTo>
                  <a:pt x="9449" y="10516"/>
                  <a:pt x="9465" y="10516"/>
                  <a:pt x="9478" y="10508"/>
                </a:cubicBezTo>
                <a:cubicBezTo>
                  <a:pt x="9521" y="10491"/>
                  <a:pt x="9568" y="10497"/>
                  <a:pt x="9607" y="10525"/>
                </a:cubicBezTo>
                <a:cubicBezTo>
                  <a:pt x="9691" y="10575"/>
                  <a:pt x="9754" y="10663"/>
                  <a:pt x="9780" y="10767"/>
                </a:cubicBezTo>
                <a:cubicBezTo>
                  <a:pt x="9784" y="10794"/>
                  <a:pt x="9806" y="10812"/>
                  <a:pt x="9829" y="10808"/>
                </a:cubicBezTo>
                <a:cubicBezTo>
                  <a:pt x="9852" y="10806"/>
                  <a:pt x="9870" y="10783"/>
                  <a:pt x="9870" y="10757"/>
                </a:cubicBezTo>
                <a:cubicBezTo>
                  <a:pt x="9870" y="8073"/>
                  <a:pt x="9985" y="3963"/>
                  <a:pt x="10210" y="1635"/>
                </a:cubicBezTo>
                <a:cubicBezTo>
                  <a:pt x="10212" y="1626"/>
                  <a:pt x="10212" y="1617"/>
                  <a:pt x="10210" y="1609"/>
                </a:cubicBezTo>
                <a:cubicBezTo>
                  <a:pt x="10201" y="1581"/>
                  <a:pt x="10178" y="1564"/>
                  <a:pt x="10152" y="1565"/>
                </a:cubicBezTo>
                <a:cubicBezTo>
                  <a:pt x="10064" y="1578"/>
                  <a:pt x="9999" y="1946"/>
                  <a:pt x="9605" y="5298"/>
                </a:cubicBezTo>
                <a:cubicBezTo>
                  <a:pt x="9490" y="6278"/>
                  <a:pt x="9379" y="7214"/>
                  <a:pt x="9306" y="7715"/>
                </a:cubicBezTo>
                <a:cubicBezTo>
                  <a:pt x="9208" y="6696"/>
                  <a:pt x="9330" y="5450"/>
                  <a:pt x="9449" y="4242"/>
                </a:cubicBezTo>
                <a:cubicBezTo>
                  <a:pt x="9590" y="2820"/>
                  <a:pt x="9734" y="1349"/>
                  <a:pt x="9521" y="235"/>
                </a:cubicBezTo>
                <a:cubicBezTo>
                  <a:pt x="9515" y="207"/>
                  <a:pt x="9490" y="190"/>
                  <a:pt x="9466" y="196"/>
                </a:cubicBezTo>
                <a:cubicBezTo>
                  <a:pt x="9443" y="203"/>
                  <a:pt x="9428" y="228"/>
                  <a:pt x="9432" y="255"/>
                </a:cubicBezTo>
                <a:cubicBezTo>
                  <a:pt x="9489" y="646"/>
                  <a:pt x="9369" y="1834"/>
                  <a:pt x="9255" y="2984"/>
                </a:cubicBezTo>
                <a:cubicBezTo>
                  <a:pt x="9163" y="3906"/>
                  <a:pt x="9076" y="4777"/>
                  <a:pt x="9083" y="5220"/>
                </a:cubicBezTo>
                <a:cubicBezTo>
                  <a:pt x="9083" y="5242"/>
                  <a:pt x="9095" y="5261"/>
                  <a:pt x="9114" y="5269"/>
                </a:cubicBezTo>
                <a:cubicBezTo>
                  <a:pt x="9120" y="5270"/>
                  <a:pt x="9126" y="5270"/>
                  <a:pt x="9132" y="5269"/>
                </a:cubicBezTo>
                <a:cubicBezTo>
                  <a:pt x="9122" y="5328"/>
                  <a:pt x="9112" y="5383"/>
                  <a:pt x="9102" y="5435"/>
                </a:cubicBezTo>
                <a:cubicBezTo>
                  <a:pt x="8963" y="4707"/>
                  <a:pt x="9013" y="3852"/>
                  <a:pt x="9061" y="3020"/>
                </a:cubicBezTo>
                <a:cubicBezTo>
                  <a:pt x="9114" y="2099"/>
                  <a:pt x="9169" y="1147"/>
                  <a:pt x="8973" y="355"/>
                </a:cubicBezTo>
                <a:cubicBezTo>
                  <a:pt x="8967" y="331"/>
                  <a:pt x="8947" y="315"/>
                  <a:pt x="8926" y="317"/>
                </a:cubicBezTo>
                <a:cubicBezTo>
                  <a:pt x="8904" y="319"/>
                  <a:pt x="8886" y="339"/>
                  <a:pt x="8884" y="364"/>
                </a:cubicBezTo>
                <a:cubicBezTo>
                  <a:pt x="8834" y="923"/>
                  <a:pt x="8831" y="1536"/>
                  <a:pt x="8830" y="2130"/>
                </a:cubicBezTo>
                <a:cubicBezTo>
                  <a:pt x="8830" y="2496"/>
                  <a:pt x="8830" y="2872"/>
                  <a:pt x="8814" y="3236"/>
                </a:cubicBezTo>
                <a:cubicBezTo>
                  <a:pt x="8793" y="2773"/>
                  <a:pt x="8792" y="2200"/>
                  <a:pt x="8791" y="1641"/>
                </a:cubicBezTo>
                <a:cubicBezTo>
                  <a:pt x="8791" y="1033"/>
                  <a:pt x="8791" y="458"/>
                  <a:pt x="8763" y="47"/>
                </a:cubicBezTo>
                <a:cubicBezTo>
                  <a:pt x="8760" y="18"/>
                  <a:pt x="8738" y="-3"/>
                  <a:pt x="8713" y="0"/>
                </a:cubicBezTo>
                <a:cubicBezTo>
                  <a:pt x="8694" y="2"/>
                  <a:pt x="8679" y="18"/>
                  <a:pt x="8674" y="39"/>
                </a:cubicBezTo>
                <a:cubicBezTo>
                  <a:pt x="8447" y="1149"/>
                  <a:pt x="8365" y="2544"/>
                  <a:pt x="8436" y="3889"/>
                </a:cubicBezTo>
                <a:cubicBezTo>
                  <a:pt x="8393" y="3177"/>
                  <a:pt x="8314" y="2469"/>
                  <a:pt x="8197" y="1769"/>
                </a:cubicBezTo>
                <a:cubicBezTo>
                  <a:pt x="8192" y="1743"/>
                  <a:pt x="8172" y="1725"/>
                  <a:pt x="8149" y="1728"/>
                </a:cubicBezTo>
                <a:cubicBezTo>
                  <a:pt x="8126" y="1730"/>
                  <a:pt x="8108" y="1751"/>
                  <a:pt x="8107" y="1777"/>
                </a:cubicBezTo>
                <a:cubicBezTo>
                  <a:pt x="8014" y="3688"/>
                  <a:pt x="8107" y="4407"/>
                  <a:pt x="8215" y="5238"/>
                </a:cubicBezTo>
                <a:cubicBezTo>
                  <a:pt x="8238" y="5411"/>
                  <a:pt x="8261" y="5587"/>
                  <a:pt x="8283" y="5781"/>
                </a:cubicBezTo>
                <a:cubicBezTo>
                  <a:pt x="8270" y="5767"/>
                  <a:pt x="8252" y="5762"/>
                  <a:pt x="8235" y="5770"/>
                </a:cubicBezTo>
                <a:cubicBezTo>
                  <a:pt x="8217" y="5777"/>
                  <a:pt x="8205" y="5798"/>
                  <a:pt x="8206" y="5821"/>
                </a:cubicBezTo>
                <a:lnTo>
                  <a:pt x="8240" y="6793"/>
                </a:lnTo>
                <a:cubicBezTo>
                  <a:pt x="8240" y="6810"/>
                  <a:pt x="8413" y="8397"/>
                  <a:pt x="8568" y="9435"/>
                </a:cubicBezTo>
                <a:cubicBezTo>
                  <a:pt x="8223" y="8886"/>
                  <a:pt x="7932" y="8408"/>
                  <a:pt x="7678" y="7922"/>
                </a:cubicBezTo>
                <a:cubicBezTo>
                  <a:pt x="6903" y="5324"/>
                  <a:pt x="6184" y="3412"/>
                  <a:pt x="5970" y="3375"/>
                </a:cubicBezTo>
                <a:cubicBezTo>
                  <a:pt x="5945" y="3370"/>
                  <a:pt x="5921" y="3382"/>
                  <a:pt x="5907" y="3406"/>
                </a:cubicBezTo>
                <a:cubicBezTo>
                  <a:pt x="5798" y="3579"/>
                  <a:pt x="6238" y="5058"/>
                  <a:pt x="7057" y="7097"/>
                </a:cubicBezTo>
                <a:cubicBezTo>
                  <a:pt x="6246" y="5471"/>
                  <a:pt x="5550" y="4042"/>
                  <a:pt x="5167" y="2200"/>
                </a:cubicBezTo>
                <a:cubicBezTo>
                  <a:pt x="5162" y="2175"/>
                  <a:pt x="5142" y="2158"/>
                  <a:pt x="5120" y="2159"/>
                </a:cubicBezTo>
                <a:cubicBezTo>
                  <a:pt x="5068" y="2163"/>
                  <a:pt x="5022" y="2199"/>
                  <a:pt x="5001" y="2253"/>
                </a:cubicBezTo>
                <a:cubicBezTo>
                  <a:pt x="4846" y="2608"/>
                  <a:pt x="5422" y="4111"/>
                  <a:pt x="5932" y="5310"/>
                </a:cubicBezTo>
                <a:cubicBezTo>
                  <a:pt x="6453" y="6535"/>
                  <a:pt x="7142" y="7989"/>
                  <a:pt x="7670" y="8981"/>
                </a:cubicBezTo>
                <a:cubicBezTo>
                  <a:pt x="6112" y="7406"/>
                  <a:pt x="4412" y="4981"/>
                  <a:pt x="2859" y="2108"/>
                </a:cubicBezTo>
                <a:cubicBezTo>
                  <a:pt x="2846" y="2084"/>
                  <a:pt x="2818" y="2076"/>
                  <a:pt x="2796" y="2091"/>
                </a:cubicBezTo>
                <a:cubicBezTo>
                  <a:pt x="2779" y="2104"/>
                  <a:pt x="2771" y="2128"/>
                  <a:pt x="2776" y="2151"/>
                </a:cubicBezTo>
                <a:cubicBezTo>
                  <a:pt x="3299" y="4191"/>
                  <a:pt x="4816" y="6002"/>
                  <a:pt x="6283" y="7754"/>
                </a:cubicBezTo>
                <a:cubicBezTo>
                  <a:pt x="6555" y="8078"/>
                  <a:pt x="6816" y="8390"/>
                  <a:pt x="7066" y="8698"/>
                </a:cubicBezTo>
                <a:cubicBezTo>
                  <a:pt x="4891" y="6935"/>
                  <a:pt x="3246" y="4210"/>
                  <a:pt x="1653" y="1571"/>
                </a:cubicBezTo>
                <a:lnTo>
                  <a:pt x="1361" y="1085"/>
                </a:lnTo>
                <a:cubicBezTo>
                  <a:pt x="1348" y="1064"/>
                  <a:pt x="1323" y="1057"/>
                  <a:pt x="1303" y="1069"/>
                </a:cubicBezTo>
                <a:close/>
              </a:path>
            </a:pathLst>
          </a:custGeom>
          <a:solidFill>
            <a:srgbClr val="313E35">
              <a:alpha val="82000"/>
            </a:srgbClr>
          </a:solidFill>
          <a:ln w="12700">
            <a:miter lim="400000"/>
          </a:ln>
        </p:spPr>
        <p:txBody>
          <a:bodyPr lIns="45719" rIns="45719" anchor="ctr"/>
          <a:lstStyle/>
          <a:p>
            <a:pPr>
              <a:defRPr>
                <a:solidFill>
                  <a:srgbClr val="FFFFFF"/>
                </a:solidFill>
              </a:defRPr>
            </a:pPr>
            <a:endParaRPr/>
          </a:p>
        </p:txBody>
      </p:sp>
      <p:sp>
        <p:nvSpPr>
          <p:cNvPr id="87" name="Picture Placeholder 10"/>
          <p:cNvSpPr>
            <a:spLocks noGrp="1"/>
          </p:cNvSpPr>
          <p:nvPr>
            <p:ph type="pic" sz="half" idx="21"/>
          </p:nvPr>
        </p:nvSpPr>
        <p:spPr>
          <a:xfrm>
            <a:off x="658368" y="3063239"/>
            <a:ext cx="5321809" cy="3154681"/>
          </a:xfrm>
          <a:prstGeom prst="rect">
            <a:avLst/>
          </a:prstGeom>
        </p:spPr>
        <p:txBody>
          <a:bodyPr lIns="91439" rIns="91439">
            <a:noAutofit/>
          </a:bodyPr>
          <a:lstStyle/>
          <a:p>
            <a:endParaRPr/>
          </a:p>
        </p:txBody>
      </p:sp>
      <p:sp>
        <p:nvSpPr>
          <p:cNvPr id="88" name="Picture Placeholder 10"/>
          <p:cNvSpPr>
            <a:spLocks noGrp="1"/>
          </p:cNvSpPr>
          <p:nvPr>
            <p:ph type="pic" sz="half" idx="22"/>
          </p:nvPr>
        </p:nvSpPr>
        <p:spPr>
          <a:xfrm>
            <a:off x="6217920" y="3063239"/>
            <a:ext cx="5321809" cy="3154681"/>
          </a:xfrm>
          <a:prstGeom prst="rect">
            <a:avLst/>
          </a:prstGeom>
        </p:spPr>
        <p:txBody>
          <a:bodyPr lIns="91439" rIns="91439">
            <a:noAutofit/>
          </a:bodyPr>
          <a:lstStyle/>
          <a:p>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eam">
    <p:spTree>
      <p:nvGrpSpPr>
        <p:cNvPr id="1" name=""/>
        <p:cNvGrpSpPr/>
        <p:nvPr/>
      </p:nvGrpSpPr>
      <p:grpSpPr>
        <a:xfrm>
          <a:off x="0" y="0"/>
          <a:ext cx="0" cy="0"/>
          <a:chOff x="0" y="0"/>
          <a:chExt cx="0" cy="0"/>
        </a:xfrm>
      </p:grpSpPr>
      <p:sp>
        <p:nvSpPr>
          <p:cNvPr id="96" name="Title Text"/>
          <p:cNvSpPr txBox="1">
            <a:spLocks noGrp="1"/>
          </p:cNvSpPr>
          <p:nvPr>
            <p:ph type="title"/>
          </p:nvPr>
        </p:nvSpPr>
        <p:spPr>
          <a:prstGeom prst="rect">
            <a:avLst/>
          </a:prstGeom>
        </p:spPr>
        <p:txBody>
          <a:bodyPr/>
          <a:lstStyle/>
          <a:p>
            <a:r>
              <a:t>Title Text</a:t>
            </a:r>
          </a:p>
        </p:txBody>
      </p:sp>
      <p:sp>
        <p:nvSpPr>
          <p:cNvPr id="97" name="Body Level One…"/>
          <p:cNvSpPr txBox="1">
            <a:spLocks noGrp="1"/>
          </p:cNvSpPr>
          <p:nvPr>
            <p:ph type="body" idx="1"/>
          </p:nvPr>
        </p:nvSpPr>
        <p:spPr>
          <a:xfrm>
            <a:off x="838200" y="1479254"/>
            <a:ext cx="10515600" cy="4190324"/>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meline">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716213"/>
            <a:ext cx="10515600" cy="2212259"/>
          </a:xfrm>
          <a:prstGeom prst="rect">
            <a:avLst/>
          </a:prstGeom>
        </p:spPr>
        <p:txBody>
          <a:bodyPr anchor="t"/>
          <a:lstStyle/>
          <a:p>
            <a:r>
              <a:t>Title Text</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81B19"/>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662427"/>
            <a:ext cx="10515600" cy="8197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11756"/>
            <a:ext cx="10515600" cy="41903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838200" y="1655522"/>
            <a:ext cx="10515601" cy="1"/>
          </a:xfrm>
          <a:prstGeom prst="line">
            <a:avLst/>
          </a:prstGeom>
          <a:ln w="19050">
            <a:solidFill>
              <a:schemeClr val="accent1">
                <a:alpha val="50000"/>
              </a:schemeClr>
            </a:solidFill>
            <a:miter/>
          </a:ln>
        </p:spPr>
        <p:txBody>
          <a:bodyPr lIns="45719" rIns="45719"/>
          <a:lstStyle/>
          <a:p>
            <a:pPr>
              <a:defRPr>
                <a:solidFill>
                  <a:srgbClr val="FFFFFF"/>
                </a:solidFill>
              </a:defRPr>
            </a:pPr>
            <a:endParaRPr/>
          </a:p>
        </p:txBody>
      </p:sp>
      <p:sp>
        <p:nvSpPr>
          <p:cNvPr id="5" name="Slide Number"/>
          <p:cNvSpPr txBox="1">
            <a:spLocks noGrp="1"/>
          </p:cNvSpPr>
          <p:nvPr>
            <p:ph type="sldNum" sz="quarter" idx="2"/>
          </p:nvPr>
        </p:nvSpPr>
        <p:spPr>
          <a:xfrm>
            <a:off x="11701930" y="6423342"/>
            <a:ext cx="231278" cy="231141"/>
          </a:xfrm>
          <a:prstGeom prst="rect">
            <a:avLst/>
          </a:prstGeom>
          <a:ln w="12700">
            <a:miter lim="400000"/>
          </a:ln>
        </p:spPr>
        <p:txBody>
          <a:bodyPr wrap="none" lIns="45719" rIns="45719" anchor="ctr">
            <a:spAutoFit/>
          </a:bodyPr>
          <a:lstStyle>
            <a:lvl1pPr algn="r">
              <a:defRPr sz="900" b="1">
                <a:solidFill>
                  <a:srgbClr val="E2D4CA">
                    <a:alpha val="75000"/>
                  </a:srgbClr>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transition spd="med"/>
  <p:txStyles>
    <p:titleStyle>
      <a:lvl1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1pPr>
      <a:lvl2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2pPr>
      <a:lvl3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3pPr>
      <a:lvl4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4pPr>
      <a:lvl5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5pPr>
      <a:lvl6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6pPr>
      <a:lvl7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7pPr>
      <a:lvl8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8pPr>
      <a:lvl9pPr marL="0" marR="0" indent="0" algn="l" defTabSz="914400" rtl="0" latinLnBrk="0">
        <a:lnSpc>
          <a:spcPct val="100000"/>
        </a:lnSpc>
        <a:spcBef>
          <a:spcPts val="0"/>
        </a:spcBef>
        <a:spcAft>
          <a:spcPts val="0"/>
        </a:spcAft>
        <a:buClrTx/>
        <a:buSzTx/>
        <a:buFontTx/>
        <a:buNone/>
        <a:tabLst/>
        <a:defRPr sz="4000" b="0" i="0" u="none" strike="noStrike" cap="none" spc="0" baseline="0">
          <a:solidFill>
            <a:srgbClr val="E2D4CA">
              <a:alpha val="75000"/>
            </a:srgbClr>
          </a:solidFill>
          <a:uFillTx/>
          <a:latin typeface="Dante"/>
          <a:ea typeface="Dante"/>
          <a:cs typeface="Dante"/>
          <a:sym typeface="Dante"/>
        </a:defRPr>
      </a:lvl9pPr>
    </p:titleStyle>
    <p:bodyStyle>
      <a:lvl1pPr marL="228600" marR="0" indent="-228600" algn="l" defTabSz="914400" rtl="0" latinLnBrk="0">
        <a:lnSpc>
          <a:spcPct val="120000"/>
        </a:lnSpc>
        <a:spcBef>
          <a:spcPts val="1000"/>
        </a:spcBef>
        <a:spcAft>
          <a:spcPts val="0"/>
        </a:spcAft>
        <a:buClrTx/>
        <a:buSzPct val="80000"/>
        <a:buFont typeface="Arial"/>
        <a:buChar char="•"/>
        <a:tabLst/>
        <a:defRPr sz="2400" b="0" i="0" u="none" strike="noStrike" cap="none" spc="100" baseline="0">
          <a:solidFill>
            <a:srgbClr val="E2D4CA">
              <a:alpha val="85000"/>
            </a:srgbClr>
          </a:solidFill>
          <a:uFillTx/>
          <a:latin typeface="Dante"/>
          <a:ea typeface="Dante"/>
          <a:cs typeface="Dante"/>
          <a:sym typeface="Dante"/>
        </a:defRPr>
      </a:lvl1pPr>
      <a:lvl2pPr marL="0" marR="0" indent="274320" algn="l" defTabSz="914400" rtl="0" latinLnBrk="0">
        <a:lnSpc>
          <a:spcPct val="120000"/>
        </a:lnSpc>
        <a:spcBef>
          <a:spcPts val="1000"/>
        </a:spcBef>
        <a:spcAft>
          <a:spcPts val="0"/>
        </a:spcAft>
        <a:buClrTx/>
        <a:buSzTx/>
        <a:buFont typeface="Arial"/>
        <a:buNone/>
        <a:tabLst/>
        <a:defRPr sz="2400" b="0" i="0" u="none" strike="noStrike" cap="none" spc="100" baseline="0">
          <a:solidFill>
            <a:srgbClr val="E2D4CA">
              <a:alpha val="85000"/>
            </a:srgbClr>
          </a:solidFill>
          <a:uFillTx/>
          <a:latin typeface="Dante"/>
          <a:ea typeface="Dante"/>
          <a:cs typeface="Dante"/>
          <a:sym typeface="Dante"/>
        </a:defRPr>
      </a:lvl2pPr>
      <a:lvl3pPr marL="685800" marR="0" indent="-4572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3pPr>
      <a:lvl4pPr marL="0" marR="0" indent="640080" algn="l" defTabSz="914400" rtl="0" latinLnBrk="0">
        <a:lnSpc>
          <a:spcPct val="120000"/>
        </a:lnSpc>
        <a:spcBef>
          <a:spcPts val="1000"/>
        </a:spcBef>
        <a:spcAft>
          <a:spcPts val="0"/>
        </a:spcAft>
        <a:buClrTx/>
        <a:buSzTx/>
        <a:buFont typeface="Arial"/>
        <a:buNone/>
        <a:tabLst/>
        <a:defRPr sz="2400" b="0" i="0" u="none" strike="noStrike" cap="none" spc="100" baseline="0">
          <a:solidFill>
            <a:srgbClr val="E2D4CA">
              <a:alpha val="85000"/>
            </a:srgbClr>
          </a:solidFill>
          <a:uFillTx/>
          <a:latin typeface="Dante"/>
          <a:ea typeface="Dante"/>
          <a:cs typeface="Dante"/>
          <a:sym typeface="Dante"/>
        </a:defRPr>
      </a:lvl4pPr>
      <a:lvl5pPr marL="1028700" marR="0" indent="-342900" algn="l" defTabSz="914400" rtl="0" latinLnBrk="0">
        <a:lnSpc>
          <a:spcPct val="120000"/>
        </a:lnSpc>
        <a:spcBef>
          <a:spcPts val="1000"/>
        </a:spcBef>
        <a:spcAft>
          <a:spcPts val="0"/>
        </a:spcAft>
        <a:buClrTx/>
        <a:buSzPct val="80000"/>
        <a:buFont typeface="Arial"/>
        <a:buChar char="•"/>
        <a:tabLst/>
        <a:defRPr sz="2400" b="0" i="0" u="none" strike="noStrike" cap="none" spc="100" baseline="0">
          <a:solidFill>
            <a:srgbClr val="E2D4CA">
              <a:alpha val="85000"/>
            </a:srgbClr>
          </a:solidFill>
          <a:uFillTx/>
          <a:latin typeface="Dante"/>
          <a:ea typeface="Dante"/>
          <a:cs typeface="Dante"/>
          <a:sym typeface="Dante"/>
        </a:defRPr>
      </a:lvl5pPr>
      <a:lvl6pPr marL="2590800" marR="0" indent="-3048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6pPr>
      <a:lvl7pPr marL="3048000" marR="0" indent="-3048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7pPr>
      <a:lvl8pPr marL="3505200" marR="0" indent="-3048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8pPr>
      <a:lvl9pPr marL="3962400" marR="0" indent="-304800" algn="l" defTabSz="914400" rtl="0" latinLnBrk="0">
        <a:lnSpc>
          <a:spcPct val="120000"/>
        </a:lnSpc>
        <a:spcBef>
          <a:spcPts val="1000"/>
        </a:spcBef>
        <a:spcAft>
          <a:spcPts val="0"/>
        </a:spcAft>
        <a:buClrTx/>
        <a:buSzPct val="100000"/>
        <a:buFont typeface="Arial"/>
        <a:buChar char="•"/>
        <a:tabLst/>
        <a:defRPr sz="2400" b="0" i="0" u="none" strike="noStrike" cap="none" spc="100" baseline="0">
          <a:solidFill>
            <a:srgbClr val="E2D4CA">
              <a:alpha val="85000"/>
            </a:srgbClr>
          </a:solidFill>
          <a:uFillTx/>
          <a:latin typeface="Dante"/>
          <a:ea typeface="Dante"/>
          <a:cs typeface="Dante"/>
          <a:sym typeface="Dante"/>
        </a:defRPr>
      </a:lvl9pPr>
    </p:bodyStyle>
    <p:otherStyle>
      <a:lvl1pPr marL="0" marR="0" indent="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1pPr>
      <a:lvl2pPr marL="0" marR="0" indent="45720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2pPr>
      <a:lvl3pPr marL="0" marR="0" indent="91440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3pPr>
      <a:lvl4pPr marL="0" marR="0" indent="137160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4pPr>
      <a:lvl5pPr marL="0" marR="0" indent="182880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5pPr>
      <a:lvl6pPr marL="0" marR="0" indent="228600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6pPr>
      <a:lvl7pPr marL="0" marR="0" indent="274320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7pPr>
      <a:lvl8pPr marL="0" marR="0" indent="320040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8pPr>
      <a:lvl9pPr marL="0" marR="0" indent="3657600" algn="r" defTabSz="914400" rtl="0" latinLnBrk="0">
        <a:lnSpc>
          <a:spcPct val="100000"/>
        </a:lnSpc>
        <a:spcBef>
          <a:spcPts val="0"/>
        </a:spcBef>
        <a:spcAft>
          <a:spcPts val="0"/>
        </a:spcAft>
        <a:buClrTx/>
        <a:buSzTx/>
        <a:buFontTx/>
        <a:buNone/>
        <a:tabLst/>
        <a:defRPr sz="900" b="1" i="0" u="none" strike="noStrike" cap="none" spc="0" baseline="0">
          <a:solidFill>
            <a:schemeClr val="tx1"/>
          </a:solidFill>
          <a:uFillTx/>
          <a:latin typeface="+mn-lt"/>
          <a:ea typeface="+mn-ea"/>
          <a:cs typeface="+mn-cs"/>
          <a:sym typeface="Dant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Footer Placeholder 5"/>
          <p:cNvSpPr txBox="1"/>
          <p:nvPr/>
        </p:nvSpPr>
        <p:spPr>
          <a:xfrm>
            <a:off x="3627118" y="6423342"/>
            <a:ext cx="4937764"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spcBef>
                <a:spcPts val="600"/>
              </a:spcBef>
              <a:defRPr sz="900" b="1" cap="all" spc="400">
                <a:solidFill>
                  <a:srgbClr val="E2D4CA">
                    <a:alpha val="75000"/>
                  </a:srgbClr>
                </a:solidFill>
              </a:defRPr>
            </a:lvl1pPr>
          </a:lstStyle>
          <a:p>
            <a:r>
              <a:t>Bacchus Winery</a:t>
            </a:r>
          </a:p>
        </p:txBody>
      </p:sp>
      <p:sp>
        <p:nvSpPr>
          <p:cNvPr id="217" name="Title 3"/>
          <p:cNvSpPr txBox="1">
            <a:spLocks noGrp="1"/>
          </p:cNvSpPr>
          <p:nvPr>
            <p:ph type="title"/>
          </p:nvPr>
        </p:nvSpPr>
        <p:spPr>
          <a:xfrm>
            <a:off x="485774" y="647699"/>
            <a:ext cx="3680397" cy="1403345"/>
          </a:xfrm>
          <a:prstGeom prst="rect">
            <a:avLst/>
          </a:prstGeom>
        </p:spPr>
        <p:txBody>
          <a:bodyPr/>
          <a:lstStyle/>
          <a:p>
            <a:r>
              <a:t>Bacchus Winery</a:t>
            </a:r>
          </a:p>
        </p:txBody>
      </p:sp>
      <p:sp>
        <p:nvSpPr>
          <p:cNvPr id="218" name="Subtitle 4"/>
          <p:cNvSpPr txBox="1">
            <a:spLocks noGrp="1"/>
          </p:cNvSpPr>
          <p:nvPr>
            <p:ph type="body" sz="quarter" idx="1"/>
          </p:nvPr>
        </p:nvSpPr>
        <p:spPr>
          <a:xfrm>
            <a:off x="647700" y="2683103"/>
            <a:ext cx="3364359" cy="3673247"/>
          </a:xfrm>
          <a:prstGeom prst="rect">
            <a:avLst/>
          </a:prstGeom>
        </p:spPr>
        <p:txBody>
          <a:bodyPr/>
          <a:lstStyle/>
          <a:p>
            <a:r>
              <a:t>Group 2</a:t>
            </a:r>
          </a:p>
          <a:p>
            <a:pPr>
              <a:spcBef>
                <a:spcPts val="800"/>
              </a:spcBef>
            </a:pPr>
            <a:r>
              <a:t>Romany Manriquez</a:t>
            </a:r>
          </a:p>
          <a:p>
            <a:pPr>
              <a:spcBef>
                <a:spcPts val="800"/>
              </a:spcBef>
            </a:pPr>
            <a:r>
              <a:t>Outhayvanh Somchaleun</a:t>
            </a:r>
          </a:p>
          <a:p>
            <a:pPr>
              <a:spcBef>
                <a:spcPts val="800"/>
              </a:spcBef>
            </a:pPr>
            <a:r>
              <a:t>Kristina Vasquez</a:t>
            </a:r>
          </a:p>
        </p:txBody>
      </p:sp>
      <p:sp>
        <p:nvSpPr>
          <p:cNvPr id="219" name="Date Placeholder 3"/>
          <p:cNvSpPr txBox="1"/>
          <p:nvPr/>
        </p:nvSpPr>
        <p:spPr>
          <a:xfrm>
            <a:off x="304511" y="6423342"/>
            <a:ext cx="3231170"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spcBef>
                <a:spcPts val="600"/>
              </a:spcBef>
              <a:defRPr sz="900" b="1" spc="100">
                <a:solidFill>
                  <a:srgbClr val="E2D4CA">
                    <a:alpha val="75000"/>
                  </a:srgbClr>
                </a:solidFill>
              </a:defRPr>
            </a:lvl1pPr>
          </a:lstStyle>
          <a:p>
            <a:r>
              <a:t>Group 2</a:t>
            </a:r>
          </a:p>
        </p:txBody>
      </p:sp>
      <p:pic>
        <p:nvPicPr>
          <p:cNvPr id="220" name="Picture Placeholder 7" descr="Picture Placeholder 7"/>
          <p:cNvPicPr>
            <a:picLocks noGrp="1" noChangeAspect="1"/>
          </p:cNvPicPr>
          <p:nvPr>
            <p:ph type="pic" idx="21"/>
          </p:nvPr>
        </p:nvPicPr>
        <p:blipFill>
          <a:blip r:embed="rId2"/>
          <a:srcRect l="18144" r="7718"/>
          <a:stretch>
            <a:fillRect/>
          </a:stretch>
        </p:blipFill>
        <p:spPr>
          <a:xfrm>
            <a:off x="4575047" y="10"/>
            <a:ext cx="7616954" cy="6857922"/>
          </a:xfrm>
          <a:prstGeom prst="rect">
            <a:avLst/>
          </a:prstGeom>
        </p:spPr>
      </p:pic>
      <p:sp>
        <p:nvSpPr>
          <p:cNvPr id="221" name="Slide Number Placeholder 6"/>
          <p:cNvSpPr txBox="1">
            <a:spLocks noGrp="1"/>
          </p:cNvSpPr>
          <p:nvPr>
            <p:ph type="sldNum" sz="quarter" idx="2"/>
          </p:nvPr>
        </p:nvSpPr>
        <p:spPr>
          <a:xfrm>
            <a:off x="11765499" y="6423342"/>
            <a:ext cx="167709"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spcBef>
                <a:spcPts val="600"/>
              </a:spcBef>
            </a:lvl1pPr>
          </a:lstStyle>
          <a:p>
            <a:fld id="{86CB4B4D-7CA3-9044-876B-883B54F8677D}" type="slidenum">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Footer Placeholder 4"/>
          <p:cNvSpPr txBox="1"/>
          <p:nvPr/>
        </p:nvSpPr>
        <p:spPr>
          <a:xfrm>
            <a:off x="3627118" y="6356350"/>
            <a:ext cx="4937764"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lgn="ctr">
              <a:spcBef>
                <a:spcPts val="600"/>
              </a:spcBef>
              <a:defRPr sz="900" b="1" cap="all" spc="400">
                <a:solidFill>
                  <a:srgbClr val="E2D4CA">
                    <a:alpha val="75000"/>
                  </a:srgbClr>
                </a:solidFill>
              </a:defRPr>
            </a:lvl1pPr>
          </a:lstStyle>
          <a:p>
            <a:r>
              <a:t>Bacchus Winery</a:t>
            </a:r>
          </a:p>
        </p:txBody>
      </p:sp>
      <p:sp>
        <p:nvSpPr>
          <p:cNvPr id="302" name="Title 1"/>
          <p:cNvSpPr txBox="1">
            <a:spLocks noGrp="1"/>
          </p:cNvSpPr>
          <p:nvPr>
            <p:ph type="title"/>
          </p:nvPr>
        </p:nvSpPr>
        <p:spPr>
          <a:xfrm>
            <a:off x="485774" y="647699"/>
            <a:ext cx="3680397" cy="1403345"/>
          </a:xfrm>
          <a:prstGeom prst="rect">
            <a:avLst/>
          </a:prstGeom>
        </p:spPr>
        <p:txBody>
          <a:bodyPr/>
          <a:lstStyle/>
          <a:p>
            <a:r>
              <a:t>ERD</a:t>
            </a:r>
          </a:p>
        </p:txBody>
      </p:sp>
      <p:sp>
        <p:nvSpPr>
          <p:cNvPr id="303" name="Date Placeholder 3"/>
          <p:cNvSpPr txBox="1"/>
          <p:nvPr/>
        </p:nvSpPr>
        <p:spPr>
          <a:xfrm>
            <a:off x="304511" y="6356350"/>
            <a:ext cx="3231170"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spcBef>
                <a:spcPts val="600"/>
              </a:spcBef>
              <a:defRPr sz="900" b="1" spc="100">
                <a:solidFill>
                  <a:srgbClr val="E2D4CA">
                    <a:alpha val="75000"/>
                  </a:srgbClr>
                </a:solidFill>
              </a:defRPr>
            </a:lvl1pPr>
          </a:lstStyle>
          <a:p>
            <a:r>
              <a:t>Group 2</a:t>
            </a:r>
          </a:p>
        </p:txBody>
      </p:sp>
      <p:pic>
        <p:nvPicPr>
          <p:cNvPr id="304" name="Content Placeholder 6" descr="Content Placeholder 6"/>
          <p:cNvPicPr>
            <a:picLocks noGrp="1" noChangeAspect="1"/>
          </p:cNvPicPr>
          <p:nvPr>
            <p:ph type="pic" idx="21"/>
          </p:nvPr>
        </p:nvPicPr>
        <p:blipFill>
          <a:blip r:embed="rId2"/>
          <a:stretch>
            <a:fillRect/>
          </a:stretch>
        </p:blipFill>
        <p:spPr>
          <a:xfrm>
            <a:off x="3581398" y="136525"/>
            <a:ext cx="8351809" cy="6328791"/>
          </a:xfrm>
          <a:prstGeom prst="rect">
            <a:avLst/>
          </a:prstGeom>
        </p:spPr>
      </p:pic>
      <p:sp>
        <p:nvSpPr>
          <p:cNvPr id="305" name="Slide Number Placeholder 5"/>
          <p:cNvSpPr txBox="1">
            <a:spLocks noGrp="1"/>
          </p:cNvSpPr>
          <p:nvPr>
            <p:ph type="sldNum" sz="quarter" idx="2"/>
          </p:nvPr>
        </p:nvSpPr>
        <p:spPr>
          <a:xfrm>
            <a:off x="11701930" y="6423342"/>
            <a:ext cx="231278"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Title 1"/>
          <p:cNvSpPr txBox="1">
            <a:spLocks noGrp="1"/>
          </p:cNvSpPr>
          <p:nvPr>
            <p:ph type="title"/>
          </p:nvPr>
        </p:nvSpPr>
        <p:spPr>
          <a:xfrm>
            <a:off x="8067554" y="5024528"/>
            <a:ext cx="3204671" cy="1209276"/>
          </a:xfrm>
          <a:prstGeom prst="rect">
            <a:avLst/>
          </a:prstGeom>
        </p:spPr>
        <p:txBody>
          <a:bodyPr/>
          <a:lstStyle/>
          <a:p>
            <a:r>
              <a:t>Reports</a:t>
            </a:r>
          </a:p>
        </p:txBody>
      </p:sp>
      <p:pic>
        <p:nvPicPr>
          <p:cNvPr id="308" name="Picture Placeholder 5" descr="Picture Placeholder 5"/>
          <p:cNvPicPr>
            <a:picLocks noGrp="1" noChangeAspect="1"/>
          </p:cNvPicPr>
          <p:nvPr>
            <p:ph type="pic" idx="21"/>
          </p:nvPr>
        </p:nvPicPr>
        <p:blipFill>
          <a:blip r:embed="rId2"/>
          <a:srcRect t="21946" b="21946"/>
          <a:stretch>
            <a:fillRect/>
          </a:stretch>
        </p:blipFill>
        <p:spPr>
          <a:xfrm>
            <a:off x="1523" y="-1"/>
            <a:ext cx="12188954" cy="4562858"/>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Footer Placeholder 7"/>
          <p:cNvSpPr txBox="1"/>
          <p:nvPr/>
        </p:nvSpPr>
        <p:spPr>
          <a:xfrm>
            <a:off x="3627118" y="6423342"/>
            <a:ext cx="4937764"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spcBef>
                <a:spcPts val="600"/>
              </a:spcBef>
              <a:defRPr sz="900" b="1" cap="all" spc="400">
                <a:solidFill>
                  <a:srgbClr val="E2D4CA">
                    <a:alpha val="75000"/>
                  </a:srgbClr>
                </a:solidFill>
              </a:defRPr>
            </a:lvl1pPr>
          </a:lstStyle>
          <a:p>
            <a:r>
              <a:t>Bacchus Winery</a:t>
            </a:r>
          </a:p>
        </p:txBody>
      </p:sp>
      <p:sp>
        <p:nvSpPr>
          <p:cNvPr id="311" name="Title 1"/>
          <p:cNvSpPr txBox="1">
            <a:spLocks noGrp="1"/>
          </p:cNvSpPr>
          <p:nvPr>
            <p:ph type="title"/>
          </p:nvPr>
        </p:nvSpPr>
        <p:spPr>
          <a:xfrm>
            <a:off x="838200" y="299345"/>
            <a:ext cx="10515601" cy="818996"/>
          </a:xfrm>
          <a:prstGeom prst="rect">
            <a:avLst/>
          </a:prstGeom>
        </p:spPr>
        <p:txBody>
          <a:bodyPr/>
          <a:lstStyle/>
          <a:p>
            <a:r>
              <a:t>Bacchus Winery Supplies Inventory Report</a:t>
            </a:r>
          </a:p>
        </p:txBody>
      </p:sp>
      <p:sp>
        <p:nvSpPr>
          <p:cNvPr id="312" name="Content Placeholder 3"/>
          <p:cNvSpPr txBox="1">
            <a:spLocks noGrp="1"/>
          </p:cNvSpPr>
          <p:nvPr>
            <p:ph type="body" idx="1"/>
          </p:nvPr>
        </p:nvSpPr>
        <p:spPr>
          <a:xfrm>
            <a:off x="734573" y="3285209"/>
            <a:ext cx="10515601" cy="2217140"/>
          </a:xfrm>
          <a:prstGeom prst="rect">
            <a:avLst/>
          </a:prstGeom>
        </p:spPr>
        <p:txBody>
          <a:bodyPr anchor="t">
            <a:noAutofit/>
          </a:bodyPr>
          <a:lstStyle/>
          <a:p>
            <a:pPr indent="-228600">
              <a:lnSpc>
                <a:spcPct val="96299"/>
              </a:lnSpc>
              <a:spcBef>
                <a:spcPts val="800"/>
              </a:spcBef>
              <a:buSzPct val="80000"/>
              <a:buFont typeface="Arial"/>
              <a:buChar char="•"/>
              <a:defRPr sz="1600" b="0" cap="none" spc="0"/>
            </a:pPr>
            <a:r>
              <a:rPr sz="2000" dirty="0"/>
              <a:t>This report provides an overview of the current inventory levels of the supplies and components required for winemaking.</a:t>
            </a:r>
            <a:endParaRPr sz="2000" spc="100" dirty="0"/>
          </a:p>
          <a:p>
            <a:pPr indent="-228600">
              <a:lnSpc>
                <a:spcPct val="96299"/>
              </a:lnSpc>
              <a:spcBef>
                <a:spcPts val="800"/>
              </a:spcBef>
              <a:buSzPct val="80000"/>
              <a:buFont typeface="Arial"/>
              <a:buChar char="•"/>
              <a:defRPr sz="1600" b="0" cap="none" spc="0"/>
            </a:pPr>
            <a:r>
              <a:rPr sz="2000" dirty="0"/>
              <a:t>It includes information about the quality of each item in stock and the delivery schedule for pending supplier orders.</a:t>
            </a:r>
            <a:endParaRPr sz="2000" spc="100" dirty="0"/>
          </a:p>
          <a:p>
            <a:pPr indent="-228600">
              <a:lnSpc>
                <a:spcPct val="96299"/>
              </a:lnSpc>
              <a:spcBef>
                <a:spcPts val="800"/>
              </a:spcBef>
              <a:buSzPct val="80000"/>
              <a:buFont typeface="Arial"/>
              <a:buChar char="•"/>
              <a:defRPr sz="1600" b="0" cap="none" spc="0"/>
            </a:pPr>
            <a:r>
              <a:rPr sz="2000" dirty="0"/>
              <a:t>By having </a:t>
            </a:r>
            <a:r>
              <a:rPr lang="en-US" sz="2000" dirty="0"/>
              <a:t>detailed and </a:t>
            </a:r>
            <a:r>
              <a:rPr sz="2000" dirty="0"/>
              <a:t>accurate information about inventory levels, Bacchus Winery can ensure they have an adequate supply of materials to meet production requirements.  </a:t>
            </a:r>
            <a:endParaRPr sz="2000" spc="100" dirty="0"/>
          </a:p>
          <a:p>
            <a:pPr indent="-228600">
              <a:lnSpc>
                <a:spcPct val="96299"/>
              </a:lnSpc>
              <a:spcBef>
                <a:spcPts val="800"/>
              </a:spcBef>
              <a:buSzPct val="80000"/>
              <a:buFont typeface="Arial"/>
              <a:buChar char="•"/>
              <a:defRPr sz="1600" b="0" cap="none" spc="0"/>
            </a:pPr>
            <a:r>
              <a:rPr sz="2000" dirty="0"/>
              <a:t>It also helps manage cash flow by avoiding overstocking or stockouts, optimizing storage space, and identifying any potential shortage or excess inventory that may impact production schedules and overall business performance.  </a:t>
            </a:r>
          </a:p>
        </p:txBody>
      </p:sp>
      <p:sp>
        <p:nvSpPr>
          <p:cNvPr id="313" name="Date Placeholder 6"/>
          <p:cNvSpPr txBox="1"/>
          <p:nvPr/>
        </p:nvSpPr>
        <p:spPr>
          <a:xfrm>
            <a:off x="304511" y="6423342"/>
            <a:ext cx="3231170"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defRPr sz="900" b="1" spc="100">
                <a:solidFill>
                  <a:srgbClr val="E2D4CA">
                    <a:alpha val="75000"/>
                  </a:srgbClr>
                </a:solidFill>
              </a:defRPr>
            </a:lvl1pPr>
          </a:lstStyle>
          <a:p>
            <a:r>
              <a:t>Group 2</a:t>
            </a:r>
          </a:p>
        </p:txBody>
      </p:sp>
      <p:sp>
        <p:nvSpPr>
          <p:cNvPr id="314" name="Slide Number Placeholder 8"/>
          <p:cNvSpPr txBox="1">
            <a:spLocks noGrp="1"/>
          </p:cNvSpPr>
          <p:nvPr>
            <p:ph type="sldNum" sz="quarter" idx="2"/>
          </p:nvPr>
        </p:nvSpPr>
        <p:spPr>
          <a:xfrm>
            <a:off x="11701930" y="6423342"/>
            <a:ext cx="231278"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pic>
        <p:nvPicPr>
          <p:cNvPr id="315" name="Screenshot 2024-02-29 at 5.16.32 PM.png" descr="Screenshot 2024-02-29 at 5.16.32 PM.png"/>
          <p:cNvPicPr>
            <a:picLocks noChangeAspect="1"/>
          </p:cNvPicPr>
          <p:nvPr/>
        </p:nvPicPr>
        <p:blipFill>
          <a:blip r:embed="rId2"/>
          <a:srcRect l="4642" t="10486" r="12896" b="35389"/>
          <a:stretch>
            <a:fillRect/>
          </a:stretch>
        </p:blipFill>
        <p:spPr>
          <a:xfrm>
            <a:off x="1221027" y="1876261"/>
            <a:ext cx="9079689" cy="1271643"/>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Footer Placeholder 7"/>
          <p:cNvSpPr txBox="1"/>
          <p:nvPr/>
        </p:nvSpPr>
        <p:spPr>
          <a:xfrm>
            <a:off x="3627118" y="6423342"/>
            <a:ext cx="4937764"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spcBef>
                <a:spcPts val="600"/>
              </a:spcBef>
              <a:defRPr sz="900" b="1" cap="all" spc="400">
                <a:solidFill>
                  <a:srgbClr val="E2D4CA">
                    <a:alpha val="75000"/>
                  </a:srgbClr>
                </a:solidFill>
              </a:defRPr>
            </a:lvl1pPr>
          </a:lstStyle>
          <a:p>
            <a:r>
              <a:t>Bacchus Winery</a:t>
            </a:r>
          </a:p>
        </p:txBody>
      </p:sp>
      <p:sp>
        <p:nvSpPr>
          <p:cNvPr id="318" name="Title 1"/>
          <p:cNvSpPr txBox="1">
            <a:spLocks noGrp="1"/>
          </p:cNvSpPr>
          <p:nvPr>
            <p:ph type="title"/>
          </p:nvPr>
        </p:nvSpPr>
        <p:spPr>
          <a:xfrm>
            <a:off x="1781659" y="103122"/>
            <a:ext cx="10515601" cy="818996"/>
          </a:xfrm>
          <a:prstGeom prst="rect">
            <a:avLst/>
          </a:prstGeom>
        </p:spPr>
        <p:txBody>
          <a:bodyPr/>
          <a:lstStyle/>
          <a:p>
            <a:r>
              <a:t>Bacchus Winery Distributor Report</a:t>
            </a:r>
          </a:p>
        </p:txBody>
      </p:sp>
      <p:sp>
        <p:nvSpPr>
          <p:cNvPr id="319" name="Content Placeholder 3"/>
          <p:cNvSpPr txBox="1">
            <a:spLocks noGrp="1"/>
          </p:cNvSpPr>
          <p:nvPr>
            <p:ph type="body" idx="1"/>
          </p:nvPr>
        </p:nvSpPr>
        <p:spPr>
          <a:xfrm>
            <a:off x="962385" y="4074159"/>
            <a:ext cx="10267229" cy="2067849"/>
          </a:xfrm>
          <a:prstGeom prst="rect">
            <a:avLst/>
          </a:prstGeom>
        </p:spPr>
        <p:txBody>
          <a:bodyPr anchor="t">
            <a:normAutofit/>
          </a:bodyPr>
          <a:lstStyle/>
          <a:p>
            <a:pPr indent="-228600">
              <a:lnSpc>
                <a:spcPct val="96299"/>
              </a:lnSpc>
              <a:spcBef>
                <a:spcPts val="800"/>
              </a:spcBef>
              <a:buSzPct val="80000"/>
              <a:buFont typeface="Arial"/>
              <a:buChar char="•"/>
              <a:defRPr sz="1600" b="0" cap="none" spc="0"/>
            </a:pPr>
            <a:r>
              <a:rPr sz="2000" dirty="0"/>
              <a:t>This report provides a comprehensive overview of the Distributors and Distributors Sales at Bacchus Winery</a:t>
            </a:r>
          </a:p>
          <a:p>
            <a:pPr indent="-228600">
              <a:lnSpc>
                <a:spcPct val="96299"/>
              </a:lnSpc>
              <a:spcBef>
                <a:spcPts val="800"/>
              </a:spcBef>
              <a:buSzPct val="80000"/>
              <a:buFont typeface="Arial"/>
              <a:buChar char="•"/>
              <a:defRPr sz="1600" b="0" cap="none" spc="0"/>
            </a:pPr>
            <a:r>
              <a:rPr sz="2000" dirty="0"/>
              <a:t>The Distributor Report is essential for monitoring and optimizing the company’s sales. By analyzing sales data, Bacchus Winery can identify trends</a:t>
            </a:r>
          </a:p>
          <a:p>
            <a:pPr indent="-228600">
              <a:lnSpc>
                <a:spcPct val="96299"/>
              </a:lnSpc>
              <a:spcBef>
                <a:spcPts val="800"/>
              </a:spcBef>
              <a:buSzPct val="80000"/>
              <a:buFont typeface="Arial"/>
              <a:buChar char="•"/>
              <a:defRPr sz="1600" b="0" cap="none" spc="0"/>
            </a:pPr>
            <a:r>
              <a:rPr sz="2000" dirty="0"/>
              <a:t>Assess the efficiency of producing more sales, and make data driven decisions to improve quality reduce low selling products and enhance overall sales </a:t>
            </a:r>
          </a:p>
        </p:txBody>
      </p:sp>
      <p:sp>
        <p:nvSpPr>
          <p:cNvPr id="320" name="Date Placeholder 6"/>
          <p:cNvSpPr txBox="1"/>
          <p:nvPr/>
        </p:nvSpPr>
        <p:spPr>
          <a:xfrm>
            <a:off x="304511" y="6423342"/>
            <a:ext cx="3231170"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defRPr sz="900" b="1" spc="100">
                <a:solidFill>
                  <a:srgbClr val="E2D4CA">
                    <a:alpha val="75000"/>
                  </a:srgbClr>
                </a:solidFill>
              </a:defRPr>
            </a:lvl1pPr>
          </a:lstStyle>
          <a:p>
            <a:r>
              <a:t>Group 2</a:t>
            </a:r>
          </a:p>
        </p:txBody>
      </p:sp>
      <p:sp>
        <p:nvSpPr>
          <p:cNvPr id="321" name="Slide Number Placeholder 8"/>
          <p:cNvSpPr txBox="1">
            <a:spLocks noGrp="1"/>
          </p:cNvSpPr>
          <p:nvPr>
            <p:ph type="sldNum" sz="quarter" idx="2"/>
          </p:nvPr>
        </p:nvSpPr>
        <p:spPr>
          <a:xfrm>
            <a:off x="11701930" y="6423342"/>
            <a:ext cx="231278"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13</a:t>
            </a:fld>
            <a:endParaRPr/>
          </a:p>
        </p:txBody>
      </p:sp>
      <p:pic>
        <p:nvPicPr>
          <p:cNvPr id="322" name="pasted-movie.png" descr="pasted-movie.png"/>
          <p:cNvPicPr>
            <a:picLocks noChangeAspect="1"/>
          </p:cNvPicPr>
          <p:nvPr/>
        </p:nvPicPr>
        <p:blipFill>
          <a:blip r:embed="rId2"/>
          <a:srcRect l="3003" t="6135" r="30154" b="6135"/>
          <a:stretch>
            <a:fillRect/>
          </a:stretch>
        </p:blipFill>
        <p:spPr>
          <a:xfrm>
            <a:off x="3228156" y="1864736"/>
            <a:ext cx="5232554" cy="2068756"/>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Footer Placeholder 7"/>
          <p:cNvSpPr txBox="1"/>
          <p:nvPr/>
        </p:nvSpPr>
        <p:spPr>
          <a:xfrm>
            <a:off x="3627118" y="6423342"/>
            <a:ext cx="4937764"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spcBef>
                <a:spcPts val="600"/>
              </a:spcBef>
              <a:defRPr sz="900" b="1" cap="all" spc="400">
                <a:solidFill>
                  <a:srgbClr val="E2D4CA">
                    <a:alpha val="75000"/>
                  </a:srgbClr>
                </a:solidFill>
              </a:defRPr>
            </a:lvl1pPr>
          </a:lstStyle>
          <a:p>
            <a:r>
              <a:t>Bacchus Winery</a:t>
            </a:r>
          </a:p>
        </p:txBody>
      </p:sp>
      <p:sp>
        <p:nvSpPr>
          <p:cNvPr id="325" name="Title 1"/>
          <p:cNvSpPr txBox="1">
            <a:spLocks noGrp="1"/>
          </p:cNvSpPr>
          <p:nvPr>
            <p:ph type="title"/>
          </p:nvPr>
        </p:nvSpPr>
        <p:spPr>
          <a:xfrm>
            <a:off x="1017881" y="250076"/>
            <a:ext cx="10515601" cy="818996"/>
          </a:xfrm>
          <a:prstGeom prst="rect">
            <a:avLst/>
          </a:prstGeom>
        </p:spPr>
        <p:txBody>
          <a:bodyPr/>
          <a:lstStyle/>
          <a:p>
            <a:r>
              <a:t>Bacchus Winery Employee Time Report </a:t>
            </a:r>
          </a:p>
        </p:txBody>
      </p:sp>
      <p:sp>
        <p:nvSpPr>
          <p:cNvPr id="326" name="Content Placeholder 3"/>
          <p:cNvSpPr txBox="1">
            <a:spLocks noGrp="1"/>
          </p:cNvSpPr>
          <p:nvPr>
            <p:ph type="body" idx="1"/>
          </p:nvPr>
        </p:nvSpPr>
        <p:spPr>
          <a:xfrm>
            <a:off x="1017881" y="4133602"/>
            <a:ext cx="10283130" cy="1909823"/>
          </a:xfrm>
          <a:prstGeom prst="rect">
            <a:avLst/>
          </a:prstGeom>
        </p:spPr>
        <p:txBody>
          <a:bodyPr anchor="t">
            <a:normAutofit lnSpcReduction="10000"/>
          </a:bodyPr>
          <a:lstStyle/>
          <a:p>
            <a:pPr indent="-228600">
              <a:lnSpc>
                <a:spcPct val="85600"/>
              </a:lnSpc>
              <a:spcBef>
                <a:spcPts val="800"/>
              </a:spcBef>
              <a:buSzPct val="80000"/>
              <a:buFont typeface="Arial"/>
              <a:buChar char="•"/>
              <a:defRPr sz="1600" b="0" cap="none" spc="0"/>
            </a:pPr>
            <a:endParaRPr dirty="0"/>
          </a:p>
          <a:p>
            <a:pPr indent="-228600">
              <a:lnSpc>
                <a:spcPct val="85600"/>
              </a:lnSpc>
              <a:spcBef>
                <a:spcPts val="800"/>
              </a:spcBef>
              <a:buSzPct val="80000"/>
              <a:buFont typeface="Arial"/>
              <a:buChar char="•"/>
              <a:defRPr sz="1600" b="0" cap="none" spc="0"/>
            </a:pPr>
            <a:r>
              <a:rPr sz="2000" dirty="0"/>
              <a:t>This report is crucial for the owners, Stan and Davis, to evaluate employee worked hours and ensure optimization utilization of the workforce resources. By analyzing employee work hours over multiple quarters, Bacchus Winery can identify trends, assess workload distribution, and address any issues related to employee productivity or scheduling. This information enables Bacchus Winery to make informed decisions regarding staffing levels, resource allocation, and employee management to improve overall efficiency and productivity.</a:t>
            </a:r>
          </a:p>
        </p:txBody>
      </p:sp>
      <p:sp>
        <p:nvSpPr>
          <p:cNvPr id="327" name="Date Placeholder 6"/>
          <p:cNvSpPr txBox="1"/>
          <p:nvPr/>
        </p:nvSpPr>
        <p:spPr>
          <a:xfrm>
            <a:off x="304511" y="6423342"/>
            <a:ext cx="3231170"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defRPr sz="900" b="1" spc="100">
                <a:solidFill>
                  <a:srgbClr val="E2D4CA">
                    <a:alpha val="75000"/>
                  </a:srgbClr>
                </a:solidFill>
              </a:defRPr>
            </a:lvl1pPr>
          </a:lstStyle>
          <a:p>
            <a:r>
              <a:t>Group 2</a:t>
            </a:r>
          </a:p>
        </p:txBody>
      </p:sp>
      <p:sp>
        <p:nvSpPr>
          <p:cNvPr id="328" name="Slide Number Placeholder 8"/>
          <p:cNvSpPr txBox="1">
            <a:spLocks noGrp="1"/>
          </p:cNvSpPr>
          <p:nvPr>
            <p:ph type="sldNum" sz="quarter" idx="2"/>
          </p:nvPr>
        </p:nvSpPr>
        <p:spPr>
          <a:xfrm>
            <a:off x="11701930" y="6423342"/>
            <a:ext cx="231278"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14</a:t>
            </a:fld>
            <a:endParaRPr/>
          </a:p>
        </p:txBody>
      </p:sp>
      <p:pic>
        <p:nvPicPr>
          <p:cNvPr id="329" name="pasted-movie.png" descr="pasted-movie.png"/>
          <p:cNvPicPr>
            <a:picLocks noChangeAspect="1"/>
          </p:cNvPicPr>
          <p:nvPr/>
        </p:nvPicPr>
        <p:blipFill>
          <a:blip r:embed="rId2"/>
          <a:srcRect l="2535" t="4184" r="30864" b="16390"/>
          <a:stretch>
            <a:fillRect/>
          </a:stretch>
        </p:blipFill>
        <p:spPr>
          <a:xfrm>
            <a:off x="2967130" y="1836770"/>
            <a:ext cx="5985207" cy="2296832"/>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Footer Placeholder 42"/>
          <p:cNvSpPr txBox="1"/>
          <p:nvPr/>
        </p:nvSpPr>
        <p:spPr>
          <a:xfrm>
            <a:off x="3627118" y="6356350"/>
            <a:ext cx="4937764"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lgn="ctr">
              <a:spcBef>
                <a:spcPts val="600"/>
              </a:spcBef>
              <a:defRPr sz="900" b="1" cap="all" spc="400">
                <a:solidFill>
                  <a:srgbClr val="E2D4CA">
                    <a:alpha val="75000"/>
                  </a:srgbClr>
                </a:solidFill>
              </a:defRPr>
            </a:lvl1pPr>
          </a:lstStyle>
          <a:p>
            <a:r>
              <a:t>Bacchus Winery</a:t>
            </a:r>
          </a:p>
        </p:txBody>
      </p:sp>
      <p:sp>
        <p:nvSpPr>
          <p:cNvPr id="332" name="Title 1"/>
          <p:cNvSpPr txBox="1">
            <a:spLocks noGrp="1"/>
          </p:cNvSpPr>
          <p:nvPr>
            <p:ph type="title"/>
          </p:nvPr>
        </p:nvSpPr>
        <p:spPr>
          <a:xfrm>
            <a:off x="485774" y="647699"/>
            <a:ext cx="3680397" cy="1403345"/>
          </a:xfrm>
          <a:prstGeom prst="rect">
            <a:avLst/>
          </a:prstGeom>
        </p:spPr>
        <p:txBody>
          <a:bodyPr/>
          <a:lstStyle/>
          <a:p>
            <a:r>
              <a:t>Summary</a:t>
            </a:r>
          </a:p>
        </p:txBody>
      </p:sp>
      <p:sp>
        <p:nvSpPr>
          <p:cNvPr id="333" name="Content Placeholder 2"/>
          <p:cNvSpPr txBox="1">
            <a:spLocks noGrp="1"/>
          </p:cNvSpPr>
          <p:nvPr>
            <p:ph type="body" sz="quarter" idx="1"/>
          </p:nvPr>
        </p:nvSpPr>
        <p:spPr>
          <a:xfrm>
            <a:off x="647700" y="2683103"/>
            <a:ext cx="3364359" cy="3673247"/>
          </a:xfrm>
          <a:prstGeom prst="rect">
            <a:avLst/>
          </a:prstGeom>
        </p:spPr>
        <p:txBody>
          <a:bodyPr/>
          <a:lstStyle/>
          <a:p>
            <a:r>
              <a:t>With the right business practices and the utilization of online resources, Bacchus Winery can be successful and expand in the future.</a:t>
            </a:r>
          </a:p>
        </p:txBody>
      </p:sp>
      <p:sp>
        <p:nvSpPr>
          <p:cNvPr id="334" name="Date Placeholder 41"/>
          <p:cNvSpPr txBox="1"/>
          <p:nvPr/>
        </p:nvSpPr>
        <p:spPr>
          <a:xfrm>
            <a:off x="304511" y="6356350"/>
            <a:ext cx="3231170"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spcBef>
                <a:spcPts val="600"/>
              </a:spcBef>
              <a:defRPr sz="900" b="1" spc="100">
                <a:solidFill>
                  <a:srgbClr val="E2D4CA">
                    <a:alpha val="75000"/>
                  </a:srgbClr>
                </a:solidFill>
              </a:defRPr>
            </a:lvl1pPr>
          </a:lstStyle>
          <a:p>
            <a:r>
              <a:t>Group 2</a:t>
            </a:r>
          </a:p>
        </p:txBody>
      </p:sp>
      <p:pic>
        <p:nvPicPr>
          <p:cNvPr id="335" name="Picture Placeholder 6" descr="Picture Placeholder 6"/>
          <p:cNvPicPr>
            <a:picLocks noGrp="1" noChangeAspect="1"/>
          </p:cNvPicPr>
          <p:nvPr>
            <p:ph type="pic" idx="21"/>
          </p:nvPr>
        </p:nvPicPr>
        <p:blipFill>
          <a:blip r:embed="rId2"/>
          <a:stretch>
            <a:fillRect/>
          </a:stretch>
        </p:blipFill>
        <p:spPr>
          <a:xfrm>
            <a:off x="6967959" y="0"/>
            <a:ext cx="5224041" cy="6858000"/>
          </a:xfrm>
          <a:prstGeom prst="rect">
            <a:avLst/>
          </a:prstGeom>
        </p:spPr>
      </p:pic>
      <p:sp>
        <p:nvSpPr>
          <p:cNvPr id="336" name="Slide Number Placeholder 43"/>
          <p:cNvSpPr txBox="1">
            <a:spLocks noGrp="1"/>
          </p:cNvSpPr>
          <p:nvPr>
            <p:ph type="sldNum" sz="quarter" idx="2"/>
          </p:nvPr>
        </p:nvSpPr>
        <p:spPr>
          <a:xfrm>
            <a:off x="11701930" y="6423342"/>
            <a:ext cx="231278"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Footer Placeholder 41"/>
          <p:cNvSpPr txBox="1"/>
          <p:nvPr/>
        </p:nvSpPr>
        <p:spPr>
          <a:xfrm>
            <a:off x="3627118" y="6356350"/>
            <a:ext cx="4937764"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lgn="ctr">
              <a:spcBef>
                <a:spcPts val="600"/>
              </a:spcBef>
              <a:defRPr sz="900" b="1" cap="all" spc="400">
                <a:solidFill>
                  <a:srgbClr val="E2D4CA">
                    <a:alpha val="75000"/>
                  </a:srgbClr>
                </a:solidFill>
              </a:defRPr>
            </a:lvl1pPr>
          </a:lstStyle>
          <a:p>
            <a:r>
              <a:t>Bacchus Winery</a:t>
            </a:r>
          </a:p>
        </p:txBody>
      </p:sp>
      <p:sp>
        <p:nvSpPr>
          <p:cNvPr id="339" name="Date Placeholder 40"/>
          <p:cNvSpPr txBox="1"/>
          <p:nvPr/>
        </p:nvSpPr>
        <p:spPr>
          <a:xfrm>
            <a:off x="304511" y="6356350"/>
            <a:ext cx="3231170"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spcBef>
                <a:spcPts val="600"/>
              </a:spcBef>
              <a:defRPr sz="900" b="1" spc="100">
                <a:solidFill>
                  <a:srgbClr val="E2D4CA">
                    <a:alpha val="75000"/>
                  </a:srgbClr>
                </a:solidFill>
              </a:defRPr>
            </a:lvl1pPr>
          </a:lstStyle>
          <a:p>
            <a:r>
              <a:t>Group 2</a:t>
            </a:r>
          </a:p>
        </p:txBody>
      </p:sp>
      <p:sp>
        <p:nvSpPr>
          <p:cNvPr id="340" name="Slide Number Placeholder 42"/>
          <p:cNvSpPr txBox="1">
            <a:spLocks noGrp="1"/>
          </p:cNvSpPr>
          <p:nvPr>
            <p:ph type="sldNum" sz="quarter" idx="2"/>
          </p:nvPr>
        </p:nvSpPr>
        <p:spPr>
          <a:xfrm>
            <a:off x="11701930" y="6423342"/>
            <a:ext cx="231278"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16</a:t>
            </a:fld>
            <a:endParaRPr/>
          </a:p>
        </p:txBody>
      </p:sp>
      <p:sp>
        <p:nvSpPr>
          <p:cNvPr id="341" name="Title 1"/>
          <p:cNvSpPr txBox="1">
            <a:spLocks noGrp="1"/>
          </p:cNvSpPr>
          <p:nvPr>
            <p:ph type="title"/>
          </p:nvPr>
        </p:nvSpPr>
        <p:spPr>
          <a:xfrm>
            <a:off x="684360" y="428902"/>
            <a:ext cx="3071006" cy="3051393"/>
          </a:xfrm>
          <a:prstGeom prst="rect">
            <a:avLst/>
          </a:prstGeom>
        </p:spPr>
        <p:txBody>
          <a:bodyPr/>
          <a:lstStyle/>
          <a:p>
            <a:r>
              <a:t>Thank you</a:t>
            </a:r>
          </a:p>
        </p:txBody>
      </p:sp>
      <p:sp>
        <p:nvSpPr>
          <p:cNvPr id="342" name="Content Placeholder 2"/>
          <p:cNvSpPr txBox="1">
            <a:spLocks noGrp="1"/>
          </p:cNvSpPr>
          <p:nvPr>
            <p:ph type="body" sz="quarter" idx="1"/>
          </p:nvPr>
        </p:nvSpPr>
        <p:spPr>
          <a:xfrm>
            <a:off x="744876" y="5116529"/>
            <a:ext cx="2948684" cy="955498"/>
          </a:xfrm>
          <a:prstGeom prst="rect">
            <a:avLst/>
          </a:prstGeom>
        </p:spPr>
        <p:txBody>
          <a:bodyPr/>
          <a:lstStyle/>
          <a:p>
            <a:r>
              <a:t>Fin!</a:t>
            </a:r>
          </a:p>
        </p:txBody>
      </p:sp>
      <p:pic>
        <p:nvPicPr>
          <p:cNvPr id="343" name="Picture Placeholder 5" descr="Picture Placeholder 5"/>
          <p:cNvPicPr>
            <a:picLocks noGrp="1" noChangeAspect="1"/>
          </p:cNvPicPr>
          <p:nvPr>
            <p:ph type="pic" idx="21"/>
          </p:nvPr>
        </p:nvPicPr>
        <p:blipFill>
          <a:blip r:embed="rId2"/>
          <a:srcRect l="15603" r="8959"/>
          <a:stretch>
            <a:fillRect/>
          </a:stretch>
        </p:blipFill>
        <p:spPr>
          <a:xfrm>
            <a:off x="4383023" y="10"/>
            <a:ext cx="7808978" cy="6857922"/>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Footer Placeholder 74"/>
          <p:cNvSpPr txBox="1"/>
          <p:nvPr/>
        </p:nvSpPr>
        <p:spPr>
          <a:xfrm>
            <a:off x="3627118" y="6356350"/>
            <a:ext cx="4937764"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lgn="ctr">
              <a:spcBef>
                <a:spcPts val="600"/>
              </a:spcBef>
              <a:defRPr sz="900" b="1" cap="all" spc="400">
                <a:solidFill>
                  <a:srgbClr val="E2D4CA">
                    <a:alpha val="75000"/>
                  </a:srgbClr>
                </a:solidFill>
              </a:defRPr>
            </a:lvl1pPr>
          </a:lstStyle>
          <a:p>
            <a:r>
              <a:t>Bacchus Winery</a:t>
            </a:r>
          </a:p>
        </p:txBody>
      </p:sp>
      <p:sp>
        <p:nvSpPr>
          <p:cNvPr id="224" name="Title 1"/>
          <p:cNvSpPr txBox="1">
            <a:spLocks noGrp="1"/>
          </p:cNvSpPr>
          <p:nvPr>
            <p:ph type="title"/>
          </p:nvPr>
        </p:nvSpPr>
        <p:spPr>
          <a:xfrm>
            <a:off x="647701" y="1375938"/>
            <a:ext cx="5448301" cy="1240967"/>
          </a:xfrm>
          <a:prstGeom prst="rect">
            <a:avLst/>
          </a:prstGeom>
        </p:spPr>
        <p:txBody>
          <a:bodyPr/>
          <a:lstStyle/>
          <a:p>
            <a:r>
              <a:t>Agenda</a:t>
            </a:r>
          </a:p>
        </p:txBody>
      </p:sp>
      <p:sp>
        <p:nvSpPr>
          <p:cNvPr id="225" name="Content Placeholder 2"/>
          <p:cNvSpPr txBox="1">
            <a:spLocks noGrp="1"/>
          </p:cNvSpPr>
          <p:nvPr>
            <p:ph type="body" sz="half" idx="1"/>
          </p:nvPr>
        </p:nvSpPr>
        <p:spPr>
          <a:xfrm>
            <a:off x="635000" y="2688119"/>
            <a:ext cx="5115676" cy="3507457"/>
          </a:xfrm>
          <a:prstGeom prst="rect">
            <a:avLst/>
          </a:prstGeom>
        </p:spPr>
        <p:txBody>
          <a:bodyPr/>
          <a:lstStyle/>
          <a:p>
            <a:r>
              <a:t>About the Case Study</a:t>
            </a:r>
          </a:p>
          <a:p>
            <a:r>
              <a:t>Business Rules </a:t>
            </a:r>
          </a:p>
          <a:p>
            <a:r>
              <a:t>Our Solution</a:t>
            </a:r>
          </a:p>
          <a:p>
            <a:r>
              <a:t>Reports</a:t>
            </a:r>
          </a:p>
        </p:txBody>
      </p:sp>
      <p:pic>
        <p:nvPicPr>
          <p:cNvPr id="226" name="Picture Placeholder 8" descr="Picture Placeholder 8"/>
          <p:cNvPicPr>
            <a:picLocks noGrp="1" noChangeAspect="1"/>
          </p:cNvPicPr>
          <p:nvPr>
            <p:ph type="pic" idx="21"/>
          </p:nvPr>
        </p:nvPicPr>
        <p:blipFill>
          <a:blip r:embed="rId2"/>
          <a:srcRect t="5674" b="13151"/>
          <a:stretch>
            <a:fillRect/>
          </a:stretch>
        </p:blipFill>
        <p:spPr>
          <a:xfrm>
            <a:off x="6748271" y="658368"/>
            <a:ext cx="4809601" cy="2606040"/>
          </a:xfrm>
          <a:prstGeom prst="rect">
            <a:avLst/>
          </a:prstGeom>
        </p:spPr>
      </p:pic>
      <p:pic>
        <p:nvPicPr>
          <p:cNvPr id="227" name="Picture Placeholder 10" descr="Picture Placeholder 10"/>
          <p:cNvPicPr>
            <a:picLocks noGrp="1" noChangeAspect="1"/>
          </p:cNvPicPr>
          <p:nvPr>
            <p:ph type="pic" idx="22"/>
          </p:nvPr>
        </p:nvPicPr>
        <p:blipFill>
          <a:blip r:embed="rId3"/>
          <a:srcRect t="17140" b="1685"/>
          <a:stretch>
            <a:fillRect/>
          </a:stretch>
        </p:blipFill>
        <p:spPr>
          <a:xfrm>
            <a:off x="6748271" y="3584447"/>
            <a:ext cx="4809601" cy="2606041"/>
          </a:xfrm>
          <a:prstGeom prst="rect">
            <a:avLst/>
          </a:prstGeom>
        </p:spPr>
      </p:pic>
      <p:sp>
        <p:nvSpPr>
          <p:cNvPr id="228" name="Date Placeholder 73"/>
          <p:cNvSpPr txBox="1"/>
          <p:nvPr/>
        </p:nvSpPr>
        <p:spPr>
          <a:xfrm>
            <a:off x="304511" y="6356350"/>
            <a:ext cx="3231170"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spcBef>
                <a:spcPts val="600"/>
              </a:spcBef>
              <a:defRPr sz="900" b="1" spc="100">
                <a:solidFill>
                  <a:srgbClr val="E2D4CA">
                    <a:alpha val="75000"/>
                  </a:srgbClr>
                </a:solidFill>
              </a:defRPr>
            </a:lvl1pPr>
          </a:lstStyle>
          <a:p>
            <a:r>
              <a:t>Group 2</a:t>
            </a:r>
          </a:p>
        </p:txBody>
      </p:sp>
      <p:sp>
        <p:nvSpPr>
          <p:cNvPr id="229" name="Slide Number Placeholder 75"/>
          <p:cNvSpPr txBox="1">
            <a:spLocks noGrp="1"/>
          </p:cNvSpPr>
          <p:nvPr>
            <p:ph type="sldNum" sz="quarter" idx="2"/>
          </p:nvPr>
        </p:nvSpPr>
        <p:spPr>
          <a:xfrm>
            <a:off x="11765499" y="6423342"/>
            <a:ext cx="167709"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2</a:t>
            </a:fld>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Footer Placeholder 182"/>
          <p:cNvSpPr txBox="1"/>
          <p:nvPr/>
        </p:nvSpPr>
        <p:spPr>
          <a:xfrm>
            <a:off x="3627118" y="6356350"/>
            <a:ext cx="4937764"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lgn="ctr">
              <a:spcBef>
                <a:spcPts val="600"/>
              </a:spcBef>
              <a:defRPr sz="900" b="1" cap="all" spc="400">
                <a:solidFill>
                  <a:srgbClr val="E2D4CA">
                    <a:alpha val="75000"/>
                  </a:srgbClr>
                </a:solidFill>
              </a:defRPr>
            </a:lvl1pPr>
          </a:lstStyle>
          <a:p>
            <a:r>
              <a:t>Bacchus Winery</a:t>
            </a:r>
          </a:p>
        </p:txBody>
      </p:sp>
      <p:sp>
        <p:nvSpPr>
          <p:cNvPr id="232" name="Title 6"/>
          <p:cNvSpPr txBox="1">
            <a:spLocks noGrp="1"/>
          </p:cNvSpPr>
          <p:nvPr>
            <p:ph type="title"/>
          </p:nvPr>
        </p:nvSpPr>
        <p:spPr>
          <a:xfrm>
            <a:off x="485774" y="647699"/>
            <a:ext cx="3680397" cy="1403345"/>
          </a:xfrm>
          <a:prstGeom prst="rect">
            <a:avLst/>
          </a:prstGeom>
        </p:spPr>
        <p:txBody>
          <a:bodyPr/>
          <a:lstStyle/>
          <a:p>
            <a:r>
              <a:t>About the Case Study</a:t>
            </a:r>
          </a:p>
        </p:txBody>
      </p:sp>
      <p:sp>
        <p:nvSpPr>
          <p:cNvPr id="233" name="Text Placeholder 80"/>
          <p:cNvSpPr txBox="1">
            <a:spLocks noGrp="1"/>
          </p:cNvSpPr>
          <p:nvPr>
            <p:ph type="body" sz="quarter" idx="1"/>
          </p:nvPr>
        </p:nvSpPr>
        <p:spPr>
          <a:xfrm>
            <a:off x="647700" y="2683103"/>
            <a:ext cx="3364359" cy="3673247"/>
          </a:xfrm>
          <a:prstGeom prst="rect">
            <a:avLst/>
          </a:prstGeom>
        </p:spPr>
        <p:txBody>
          <a:bodyPr/>
          <a:lstStyle>
            <a:lvl1pPr>
              <a:lnSpc>
                <a:spcPct val="110000"/>
              </a:lnSpc>
              <a:defRPr sz="1500"/>
            </a:lvl1pPr>
          </a:lstStyle>
          <a:p>
            <a:r>
              <a:t>Three years ago, the Bacchus brothers, Stan and Davis, inherited their father’s winery. They are both anxious and excited to implement new business methods to help improve their products and customer service. They decided to keep the current staff their father originally hired and would like to introduce new business practices, like online ordering, to help keep track of shipments and distribution. </a:t>
            </a:r>
          </a:p>
        </p:txBody>
      </p:sp>
      <p:sp>
        <p:nvSpPr>
          <p:cNvPr id="234" name="Date Placeholder 181"/>
          <p:cNvSpPr txBox="1"/>
          <p:nvPr/>
        </p:nvSpPr>
        <p:spPr>
          <a:xfrm>
            <a:off x="304511" y="6356350"/>
            <a:ext cx="3231170"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spcBef>
                <a:spcPts val="600"/>
              </a:spcBef>
              <a:defRPr sz="900" b="1" spc="100">
                <a:solidFill>
                  <a:srgbClr val="E2D4CA">
                    <a:alpha val="75000"/>
                  </a:srgbClr>
                </a:solidFill>
              </a:defRPr>
            </a:lvl1pPr>
          </a:lstStyle>
          <a:p>
            <a:r>
              <a:t>Group 2</a:t>
            </a:r>
          </a:p>
        </p:txBody>
      </p:sp>
      <p:pic>
        <p:nvPicPr>
          <p:cNvPr id="235" name="Picture Placeholder 12" descr="Picture Placeholder 12"/>
          <p:cNvPicPr>
            <a:picLocks noGrp="1" noChangeAspect="1"/>
          </p:cNvPicPr>
          <p:nvPr>
            <p:ph type="pic" idx="21"/>
          </p:nvPr>
        </p:nvPicPr>
        <p:blipFill>
          <a:blip r:embed="rId2"/>
          <a:srcRect l="9620" r="16242"/>
          <a:stretch>
            <a:fillRect/>
          </a:stretch>
        </p:blipFill>
        <p:spPr>
          <a:xfrm>
            <a:off x="4575047" y="10"/>
            <a:ext cx="7616954" cy="6857922"/>
          </a:xfrm>
          <a:prstGeom prst="rect">
            <a:avLst/>
          </a:prstGeom>
        </p:spPr>
      </p:pic>
      <p:sp>
        <p:nvSpPr>
          <p:cNvPr id="236" name="Slide Number Placeholder 183"/>
          <p:cNvSpPr txBox="1">
            <a:spLocks noGrp="1"/>
          </p:cNvSpPr>
          <p:nvPr>
            <p:ph type="sldNum" sz="quarter" idx="2"/>
          </p:nvPr>
        </p:nvSpPr>
        <p:spPr>
          <a:xfrm>
            <a:off x="11765499" y="6423342"/>
            <a:ext cx="167709"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3</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Footer Placeholder 30"/>
          <p:cNvSpPr txBox="1"/>
          <p:nvPr/>
        </p:nvSpPr>
        <p:spPr>
          <a:xfrm>
            <a:off x="3627118" y="6356350"/>
            <a:ext cx="4937764"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lgn="ctr">
              <a:spcBef>
                <a:spcPts val="600"/>
              </a:spcBef>
              <a:defRPr sz="900" b="1" cap="all" spc="400">
                <a:solidFill>
                  <a:srgbClr val="E2D4CA">
                    <a:alpha val="75000"/>
                  </a:srgbClr>
                </a:solidFill>
              </a:defRPr>
            </a:lvl1pPr>
          </a:lstStyle>
          <a:p>
            <a:r>
              <a:t>Bacchus Winery</a:t>
            </a:r>
          </a:p>
        </p:txBody>
      </p:sp>
      <p:sp>
        <p:nvSpPr>
          <p:cNvPr id="239" name="Title 1"/>
          <p:cNvSpPr txBox="1">
            <a:spLocks noGrp="1"/>
          </p:cNvSpPr>
          <p:nvPr>
            <p:ph type="title"/>
          </p:nvPr>
        </p:nvSpPr>
        <p:spPr>
          <a:xfrm>
            <a:off x="838200" y="662426"/>
            <a:ext cx="10515600" cy="819740"/>
          </a:xfrm>
          <a:prstGeom prst="rect">
            <a:avLst/>
          </a:prstGeom>
        </p:spPr>
        <p:txBody>
          <a:bodyPr/>
          <a:lstStyle/>
          <a:p>
            <a:r>
              <a:t>Meet the Team</a:t>
            </a:r>
          </a:p>
        </p:txBody>
      </p:sp>
      <p:sp>
        <p:nvSpPr>
          <p:cNvPr id="240" name="Date Placeholder 29"/>
          <p:cNvSpPr txBox="1"/>
          <p:nvPr/>
        </p:nvSpPr>
        <p:spPr>
          <a:xfrm>
            <a:off x="304511" y="6356350"/>
            <a:ext cx="3231170"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spcBef>
                <a:spcPts val="600"/>
              </a:spcBef>
              <a:defRPr sz="900" b="1" spc="100">
                <a:solidFill>
                  <a:srgbClr val="E2D4CA">
                    <a:alpha val="75000"/>
                  </a:srgbClr>
                </a:solidFill>
              </a:defRPr>
            </a:lvl1pPr>
          </a:lstStyle>
          <a:p>
            <a:r>
              <a:t>Group 2</a:t>
            </a:r>
          </a:p>
        </p:txBody>
      </p:sp>
      <p:sp>
        <p:nvSpPr>
          <p:cNvPr id="241" name="Slide Number Placeholder 31"/>
          <p:cNvSpPr txBox="1">
            <a:spLocks noGrp="1"/>
          </p:cNvSpPr>
          <p:nvPr>
            <p:ph type="sldNum" sz="quarter" idx="2"/>
          </p:nvPr>
        </p:nvSpPr>
        <p:spPr>
          <a:xfrm>
            <a:off x="11765499" y="6423342"/>
            <a:ext cx="167709"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4</a:t>
            </a:fld>
            <a:endParaRPr/>
          </a:p>
        </p:txBody>
      </p:sp>
      <p:grpSp>
        <p:nvGrpSpPr>
          <p:cNvPr id="252" name="Content Placeholder 3"/>
          <p:cNvGrpSpPr/>
          <p:nvPr/>
        </p:nvGrpSpPr>
        <p:grpSpPr>
          <a:xfrm>
            <a:off x="838200" y="1638646"/>
            <a:ext cx="10515601" cy="4225200"/>
            <a:chOff x="0" y="0"/>
            <a:chExt cx="10515600" cy="4225199"/>
          </a:xfrm>
        </p:grpSpPr>
        <p:sp>
          <p:nvSpPr>
            <p:cNvPr id="242" name="Line"/>
            <p:cNvSpPr/>
            <p:nvPr/>
          </p:nvSpPr>
          <p:spPr>
            <a:xfrm>
              <a:off x="0" y="0"/>
              <a:ext cx="10515601" cy="0"/>
            </a:xfrm>
            <a:prstGeom prst="line">
              <a:avLst/>
            </a:prstGeom>
            <a:solidFill>
              <a:schemeClr val="accent2"/>
            </a:solidFill>
            <a:ln w="12700" cap="flat">
              <a:solidFill>
                <a:schemeClr val="accent2"/>
              </a:solidFill>
              <a:prstDash val="solid"/>
              <a:miter lim="800000"/>
            </a:ln>
            <a:effectLst/>
          </p:spPr>
          <p:txBody>
            <a:bodyPr wrap="square" lIns="45719" tIns="45719" rIns="45719" bIns="45719" numCol="1" anchor="t">
              <a:noAutofit/>
            </a:bodyPr>
            <a:lstStyle/>
            <a:p>
              <a:pPr>
                <a:defRPr>
                  <a:solidFill>
                    <a:srgbClr val="FFFFFF"/>
                  </a:solidFill>
                </a:defRPr>
              </a:pPr>
              <a:endParaRPr/>
            </a:p>
          </p:txBody>
        </p:sp>
        <p:sp>
          <p:nvSpPr>
            <p:cNvPr id="243" name="Owners: Stan and Davis Bacchus"/>
            <p:cNvSpPr txBox="1"/>
            <p:nvPr/>
          </p:nvSpPr>
          <p:spPr>
            <a:xfrm>
              <a:off x="0" y="0"/>
              <a:ext cx="10515600" cy="87376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defRPr>
              </a:lvl1pPr>
            </a:lstStyle>
            <a:p>
              <a:r>
                <a:t>Owners: Stan and Davis Bacchus</a:t>
              </a:r>
            </a:p>
          </p:txBody>
        </p:sp>
        <p:sp>
          <p:nvSpPr>
            <p:cNvPr id="244" name="Line"/>
            <p:cNvSpPr/>
            <p:nvPr/>
          </p:nvSpPr>
          <p:spPr>
            <a:xfrm>
              <a:off x="0" y="837860"/>
              <a:ext cx="10515601" cy="1"/>
            </a:xfrm>
            <a:prstGeom prst="line">
              <a:avLst/>
            </a:prstGeom>
            <a:solidFill>
              <a:schemeClr val="accent2"/>
            </a:solidFill>
            <a:ln w="12700" cap="flat">
              <a:solidFill>
                <a:schemeClr val="accent2"/>
              </a:solidFill>
              <a:prstDash val="solid"/>
              <a:miter lim="800000"/>
            </a:ln>
            <a:effectLst/>
          </p:spPr>
          <p:txBody>
            <a:bodyPr wrap="square" lIns="45719" tIns="45719" rIns="45719" bIns="45719" numCol="1" anchor="t">
              <a:noAutofit/>
            </a:bodyPr>
            <a:lstStyle/>
            <a:p>
              <a:pPr>
                <a:defRPr>
                  <a:solidFill>
                    <a:srgbClr val="FFFFFF"/>
                  </a:solidFill>
                </a:defRPr>
              </a:pPr>
              <a:endParaRPr/>
            </a:p>
          </p:txBody>
        </p:sp>
        <p:sp>
          <p:nvSpPr>
            <p:cNvPr id="245" name="Finances and Pay roll: Janet Collins"/>
            <p:cNvSpPr txBox="1"/>
            <p:nvPr/>
          </p:nvSpPr>
          <p:spPr>
            <a:xfrm>
              <a:off x="0" y="837860"/>
              <a:ext cx="10515600" cy="8737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defRPr>
              </a:lvl1pPr>
            </a:lstStyle>
            <a:p>
              <a:r>
                <a:t>Finances and Pay roll: Janet Collins</a:t>
              </a:r>
            </a:p>
          </p:txBody>
        </p:sp>
        <p:sp>
          <p:nvSpPr>
            <p:cNvPr id="246" name="Line"/>
            <p:cNvSpPr/>
            <p:nvPr/>
          </p:nvSpPr>
          <p:spPr>
            <a:xfrm>
              <a:off x="0" y="1675720"/>
              <a:ext cx="10515601" cy="1"/>
            </a:xfrm>
            <a:prstGeom prst="line">
              <a:avLst/>
            </a:prstGeom>
            <a:solidFill>
              <a:schemeClr val="accent2"/>
            </a:solidFill>
            <a:ln w="12700" cap="flat">
              <a:solidFill>
                <a:schemeClr val="accent2"/>
              </a:solidFill>
              <a:prstDash val="solid"/>
              <a:miter lim="800000"/>
            </a:ln>
            <a:effectLst/>
          </p:spPr>
          <p:txBody>
            <a:bodyPr wrap="square" lIns="45719" tIns="45719" rIns="45719" bIns="45719" numCol="1" anchor="t">
              <a:noAutofit/>
            </a:bodyPr>
            <a:lstStyle/>
            <a:p>
              <a:pPr>
                <a:defRPr>
                  <a:solidFill>
                    <a:srgbClr val="FFFFFF"/>
                  </a:solidFill>
                </a:defRPr>
              </a:pPr>
              <a:endParaRPr/>
            </a:p>
          </p:txBody>
        </p:sp>
        <p:sp>
          <p:nvSpPr>
            <p:cNvPr id="247" name="Marketing: Roz Murphy and Bob Ulrich (assistant)"/>
            <p:cNvSpPr txBox="1"/>
            <p:nvPr/>
          </p:nvSpPr>
          <p:spPr>
            <a:xfrm>
              <a:off x="0" y="1675720"/>
              <a:ext cx="10515600" cy="13995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defRPr>
              </a:lvl1pPr>
            </a:lstStyle>
            <a:p>
              <a:r>
                <a:t>Marketing: Roz Murphy and Bob Ulrich (assistant)</a:t>
              </a:r>
            </a:p>
          </p:txBody>
        </p:sp>
        <p:sp>
          <p:nvSpPr>
            <p:cNvPr id="248" name="Line"/>
            <p:cNvSpPr/>
            <p:nvPr/>
          </p:nvSpPr>
          <p:spPr>
            <a:xfrm>
              <a:off x="0" y="2513579"/>
              <a:ext cx="10515601" cy="1"/>
            </a:xfrm>
            <a:prstGeom prst="line">
              <a:avLst/>
            </a:prstGeom>
            <a:solidFill>
              <a:schemeClr val="accent2"/>
            </a:solidFill>
            <a:ln w="12700" cap="flat">
              <a:solidFill>
                <a:schemeClr val="accent2"/>
              </a:solidFill>
              <a:prstDash val="solid"/>
              <a:miter lim="800000"/>
            </a:ln>
            <a:effectLst/>
          </p:spPr>
          <p:txBody>
            <a:bodyPr wrap="square" lIns="45719" tIns="45719" rIns="45719" bIns="45719" numCol="1" anchor="t">
              <a:noAutofit/>
            </a:bodyPr>
            <a:lstStyle/>
            <a:p>
              <a:pPr>
                <a:defRPr>
                  <a:solidFill>
                    <a:srgbClr val="FFFFFF"/>
                  </a:solidFill>
                </a:defRPr>
              </a:pPr>
              <a:endParaRPr/>
            </a:p>
          </p:txBody>
        </p:sp>
        <p:sp>
          <p:nvSpPr>
            <p:cNvPr id="249" name="Production line: Henry Doyle (manager)"/>
            <p:cNvSpPr txBox="1"/>
            <p:nvPr/>
          </p:nvSpPr>
          <p:spPr>
            <a:xfrm>
              <a:off x="0" y="2513579"/>
              <a:ext cx="10515600" cy="8737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defRPr>
              </a:lvl1pPr>
            </a:lstStyle>
            <a:p>
              <a:r>
                <a:t>Production line: Henry Doyle (manager)</a:t>
              </a:r>
            </a:p>
          </p:txBody>
        </p:sp>
        <p:sp>
          <p:nvSpPr>
            <p:cNvPr id="250" name="Line"/>
            <p:cNvSpPr/>
            <p:nvPr/>
          </p:nvSpPr>
          <p:spPr>
            <a:xfrm>
              <a:off x="0" y="3351439"/>
              <a:ext cx="10515601" cy="1"/>
            </a:xfrm>
            <a:prstGeom prst="line">
              <a:avLst/>
            </a:prstGeom>
            <a:solidFill>
              <a:schemeClr val="accent2"/>
            </a:solidFill>
            <a:ln w="12700" cap="flat">
              <a:solidFill>
                <a:schemeClr val="accent2"/>
              </a:solidFill>
              <a:prstDash val="solid"/>
              <a:miter lim="800000"/>
            </a:ln>
            <a:effectLst/>
          </p:spPr>
          <p:txBody>
            <a:bodyPr wrap="square" lIns="45719" tIns="45719" rIns="45719" bIns="45719" numCol="1" anchor="t">
              <a:noAutofit/>
            </a:bodyPr>
            <a:lstStyle/>
            <a:p>
              <a:pPr>
                <a:defRPr>
                  <a:solidFill>
                    <a:srgbClr val="FFFFFF"/>
                  </a:solidFill>
                </a:defRPr>
              </a:pPr>
              <a:endParaRPr/>
            </a:p>
          </p:txBody>
        </p:sp>
        <p:sp>
          <p:nvSpPr>
            <p:cNvPr id="251" name="Distribution: Maria Costanza"/>
            <p:cNvSpPr txBox="1"/>
            <p:nvPr/>
          </p:nvSpPr>
          <p:spPr>
            <a:xfrm>
              <a:off x="0" y="3351439"/>
              <a:ext cx="10515600" cy="8737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44779" tIns="144779" rIns="144779" bIns="144779" numCol="1" anchor="t">
              <a:spAutoFit/>
            </a:bodyPr>
            <a:lstStyle>
              <a:lvl1pPr defTabSz="1689100">
                <a:lnSpc>
                  <a:spcPct val="90000"/>
                </a:lnSpc>
                <a:spcBef>
                  <a:spcPts val="1500"/>
                </a:spcBef>
                <a:defRPr sz="3800" spc="100">
                  <a:solidFill>
                    <a:srgbClr val="E2D4CA">
                      <a:alpha val="85000"/>
                    </a:srgbClr>
                  </a:solidFill>
                </a:defRPr>
              </a:lvl1pPr>
            </a:lstStyle>
            <a:p>
              <a:r>
                <a:t>Distribution: Maria Costanza</a:t>
              </a: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Title 1"/>
          <p:cNvSpPr txBox="1">
            <a:spLocks noGrp="1"/>
          </p:cNvSpPr>
          <p:nvPr>
            <p:ph type="title"/>
          </p:nvPr>
        </p:nvSpPr>
        <p:spPr>
          <a:xfrm>
            <a:off x="8067554" y="5024528"/>
            <a:ext cx="3204671" cy="1209276"/>
          </a:xfrm>
          <a:prstGeom prst="rect">
            <a:avLst/>
          </a:prstGeom>
        </p:spPr>
        <p:txBody>
          <a:bodyPr/>
          <a:lstStyle>
            <a:lvl1pPr defTabSz="841247">
              <a:defRPr sz="3680"/>
            </a:lvl1pPr>
          </a:lstStyle>
          <a:p>
            <a:r>
              <a:t>Business Rules</a:t>
            </a:r>
          </a:p>
        </p:txBody>
      </p:sp>
      <p:pic>
        <p:nvPicPr>
          <p:cNvPr id="255" name="Picture Placeholder 5" descr="Picture Placeholder 5"/>
          <p:cNvPicPr>
            <a:picLocks noGrp="1" noChangeAspect="1"/>
          </p:cNvPicPr>
          <p:nvPr>
            <p:ph type="pic" idx="21"/>
          </p:nvPr>
        </p:nvPicPr>
        <p:blipFill>
          <a:blip r:embed="rId2"/>
          <a:srcRect t="6885" b="37033"/>
          <a:stretch>
            <a:fillRect/>
          </a:stretch>
        </p:blipFill>
        <p:spPr>
          <a:xfrm>
            <a:off x="1523" y="0"/>
            <a:ext cx="12188832" cy="4562856"/>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Footer Placeholder 7"/>
          <p:cNvSpPr txBox="1"/>
          <p:nvPr/>
        </p:nvSpPr>
        <p:spPr>
          <a:xfrm>
            <a:off x="3627118" y="6356350"/>
            <a:ext cx="4937764"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lgn="ctr">
              <a:spcBef>
                <a:spcPts val="600"/>
              </a:spcBef>
              <a:defRPr sz="900" b="1" cap="all" spc="400">
                <a:solidFill>
                  <a:srgbClr val="E2D4CA">
                    <a:alpha val="75000"/>
                  </a:srgbClr>
                </a:solidFill>
              </a:defRPr>
            </a:lvl1pPr>
          </a:lstStyle>
          <a:p>
            <a:r>
              <a:t>Bacchus Winery</a:t>
            </a:r>
          </a:p>
        </p:txBody>
      </p:sp>
      <p:sp>
        <p:nvSpPr>
          <p:cNvPr id="258" name="Title 1"/>
          <p:cNvSpPr txBox="1">
            <a:spLocks noGrp="1"/>
          </p:cNvSpPr>
          <p:nvPr>
            <p:ph type="title"/>
          </p:nvPr>
        </p:nvSpPr>
        <p:spPr>
          <a:xfrm>
            <a:off x="838200" y="662426"/>
            <a:ext cx="10515600" cy="819740"/>
          </a:xfrm>
          <a:prstGeom prst="rect">
            <a:avLst/>
          </a:prstGeom>
        </p:spPr>
        <p:txBody>
          <a:bodyPr/>
          <a:lstStyle/>
          <a:p>
            <a:r>
              <a:t>Business Rules</a:t>
            </a:r>
          </a:p>
        </p:txBody>
      </p:sp>
      <p:sp>
        <p:nvSpPr>
          <p:cNvPr id="259" name="Date Placeholder 6"/>
          <p:cNvSpPr txBox="1"/>
          <p:nvPr/>
        </p:nvSpPr>
        <p:spPr>
          <a:xfrm>
            <a:off x="304511" y="6356350"/>
            <a:ext cx="3231170" cy="365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lvl1pPr>
              <a:spcBef>
                <a:spcPts val="600"/>
              </a:spcBef>
              <a:defRPr sz="900" b="1" spc="100">
                <a:solidFill>
                  <a:srgbClr val="E2D4CA">
                    <a:alpha val="75000"/>
                  </a:srgbClr>
                </a:solidFill>
              </a:defRPr>
            </a:lvl1pPr>
          </a:lstStyle>
          <a:p>
            <a:r>
              <a:t>Group 2</a:t>
            </a:r>
          </a:p>
        </p:txBody>
      </p:sp>
      <p:sp>
        <p:nvSpPr>
          <p:cNvPr id="260" name="Slide Number Placeholder 8"/>
          <p:cNvSpPr txBox="1">
            <a:spLocks noGrp="1"/>
          </p:cNvSpPr>
          <p:nvPr>
            <p:ph type="sldNum" sz="quarter" idx="2"/>
          </p:nvPr>
        </p:nvSpPr>
        <p:spPr>
          <a:xfrm>
            <a:off x="11765499" y="6423342"/>
            <a:ext cx="167709"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600"/>
              </a:spcBef>
            </a:lvl1pPr>
          </a:lstStyle>
          <a:p>
            <a:fld id="{86CB4B4D-7CA3-9044-876B-883B54F8677D}" type="slidenum">
              <a:t>6</a:t>
            </a:fld>
            <a:endParaRPr/>
          </a:p>
        </p:txBody>
      </p:sp>
      <p:grpSp>
        <p:nvGrpSpPr>
          <p:cNvPr id="275" name="Content Placeholder 3"/>
          <p:cNvGrpSpPr/>
          <p:nvPr/>
        </p:nvGrpSpPr>
        <p:grpSpPr>
          <a:xfrm>
            <a:off x="414969" y="1986694"/>
            <a:ext cx="10938831" cy="4369656"/>
            <a:chOff x="0" y="0"/>
            <a:chExt cx="10938830" cy="4369654"/>
          </a:xfrm>
        </p:grpSpPr>
        <p:sp>
          <p:nvSpPr>
            <p:cNvPr id="261" name="Rounded Rectangle"/>
            <p:cNvSpPr/>
            <p:nvPr/>
          </p:nvSpPr>
          <p:spPr>
            <a:xfrm>
              <a:off x="0" y="0"/>
              <a:ext cx="10938831" cy="919546"/>
            </a:xfrm>
            <a:prstGeom prst="roundRect">
              <a:avLst>
                <a:gd name="adj" fmla="val 10000"/>
              </a:avLst>
            </a:prstGeom>
            <a:solidFill>
              <a:srgbClr val="D6D1CF"/>
            </a:solidFill>
            <a:ln w="12700" cap="flat">
              <a:noFill/>
              <a:miter lim="400000"/>
            </a:ln>
            <a:effectLst/>
          </p:spPr>
          <p:txBody>
            <a:bodyPr wrap="square" lIns="45719" tIns="45719" rIns="45719" bIns="45719" numCol="1" anchor="t">
              <a:noAutofit/>
            </a:bodyPr>
            <a:lstStyle/>
            <a:p>
              <a:pPr>
                <a:lnSpc>
                  <a:spcPct val="120000"/>
                </a:lnSpc>
                <a:spcBef>
                  <a:spcPts val="1000"/>
                </a:spcBef>
                <a:defRPr sz="2400" spc="100">
                  <a:solidFill>
                    <a:srgbClr val="E2D4CA">
                      <a:alpha val="85000"/>
                    </a:srgbClr>
                  </a:solidFill>
                </a:defRPr>
              </a:pPr>
              <a:endParaRPr/>
            </a:p>
          </p:txBody>
        </p:sp>
        <p:sp>
          <p:nvSpPr>
            <p:cNvPr id="262" name="Square"/>
            <p:cNvSpPr/>
            <p:nvPr/>
          </p:nvSpPr>
          <p:spPr>
            <a:xfrm>
              <a:off x="278161" y="206897"/>
              <a:ext cx="505751" cy="505751"/>
            </a:xfrm>
            <a:prstGeom prst="rect">
              <a:avLst/>
            </a:prstGeom>
            <a:blipFill rotWithShape="1">
              <a:blip r:embed="rId2"/>
              <a:srcRect/>
              <a:stretch>
                <a:fillRect/>
              </a:stretch>
            </a:blipFill>
            <a:ln w="12700" cap="flat">
              <a:noFill/>
              <a:miter lim="400000"/>
            </a:ln>
            <a:effectLst/>
          </p:spPr>
          <p:txBody>
            <a:bodyPr wrap="square" lIns="45719" tIns="45719" rIns="45719" bIns="45719" numCol="1" anchor="t">
              <a:noAutofit/>
            </a:bodyPr>
            <a:lstStyle/>
            <a:p>
              <a:pPr>
                <a:lnSpc>
                  <a:spcPct val="120000"/>
                </a:lnSpc>
                <a:spcBef>
                  <a:spcPts val="1000"/>
                </a:spcBef>
                <a:defRPr sz="2400" spc="100">
                  <a:solidFill>
                    <a:srgbClr val="E2D4CA">
                      <a:alpha val="85000"/>
                    </a:srgbClr>
                  </a:solidFill>
                </a:defRPr>
              </a:pPr>
              <a:endParaRPr/>
            </a:p>
          </p:txBody>
        </p:sp>
        <p:sp>
          <p:nvSpPr>
            <p:cNvPr id="263" name="Looking to incorporate new business practices to improve customer service and the quality of the products"/>
            <p:cNvSpPr txBox="1"/>
            <p:nvPr/>
          </p:nvSpPr>
          <p:spPr>
            <a:xfrm>
              <a:off x="1062074" y="32253"/>
              <a:ext cx="9876757" cy="85503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8" tIns="97318" rIns="97318" bIns="97318" numCol="1" anchor="ctr">
              <a:spAutoFit/>
            </a:bodyPr>
            <a:lstStyle>
              <a:lvl1pPr defTabSz="977900">
                <a:spcBef>
                  <a:spcPts val="900"/>
                </a:spcBef>
                <a:defRPr sz="2200" spc="100">
                  <a:solidFill>
                    <a:srgbClr val="13403B"/>
                  </a:solidFill>
                </a:defRPr>
              </a:lvl1pPr>
            </a:lstStyle>
            <a:p>
              <a:r>
                <a:t>Looking to incorporate new business practices to improve customer service and the quality of the products</a:t>
              </a:r>
            </a:p>
          </p:txBody>
        </p:sp>
        <p:sp>
          <p:nvSpPr>
            <p:cNvPr id="264" name="Rounded Rectangle"/>
            <p:cNvSpPr/>
            <p:nvPr/>
          </p:nvSpPr>
          <p:spPr>
            <a:xfrm>
              <a:off x="0" y="1149431"/>
              <a:ext cx="10938831" cy="919546"/>
            </a:xfrm>
            <a:prstGeom prst="roundRect">
              <a:avLst>
                <a:gd name="adj" fmla="val 10000"/>
              </a:avLst>
            </a:prstGeom>
            <a:solidFill>
              <a:srgbClr val="D6D1CF"/>
            </a:solidFill>
            <a:ln w="12700" cap="flat">
              <a:noFill/>
              <a:miter lim="400000"/>
            </a:ln>
            <a:effectLst/>
          </p:spPr>
          <p:txBody>
            <a:bodyPr wrap="square" lIns="45719" tIns="45719" rIns="45719" bIns="45719" numCol="1" anchor="t">
              <a:noAutofit/>
            </a:bodyPr>
            <a:lstStyle/>
            <a:p>
              <a:pPr>
                <a:lnSpc>
                  <a:spcPct val="120000"/>
                </a:lnSpc>
                <a:spcBef>
                  <a:spcPts val="1000"/>
                </a:spcBef>
                <a:defRPr sz="2400" spc="100">
                  <a:solidFill>
                    <a:srgbClr val="E2D4CA">
                      <a:alpha val="85000"/>
                    </a:srgbClr>
                  </a:solidFill>
                </a:defRPr>
              </a:pPr>
              <a:endParaRPr/>
            </a:p>
          </p:txBody>
        </p:sp>
        <p:sp>
          <p:nvSpPr>
            <p:cNvPr id="265" name="Square"/>
            <p:cNvSpPr/>
            <p:nvPr/>
          </p:nvSpPr>
          <p:spPr>
            <a:xfrm>
              <a:off x="278161" y="1356328"/>
              <a:ext cx="505751" cy="505750"/>
            </a:xfrm>
            <a:prstGeom prst="rect">
              <a:avLst/>
            </a:prstGeom>
            <a:blipFill rotWithShape="1">
              <a:blip r:embed="rId3"/>
              <a:srcRect/>
              <a:stretch>
                <a:fillRect/>
              </a:stretch>
            </a:blipFill>
            <a:ln w="12700" cap="flat">
              <a:noFill/>
              <a:miter lim="400000"/>
            </a:ln>
            <a:effectLst/>
          </p:spPr>
          <p:txBody>
            <a:bodyPr wrap="square" lIns="45719" tIns="45719" rIns="45719" bIns="45719" numCol="1" anchor="t">
              <a:noAutofit/>
            </a:bodyPr>
            <a:lstStyle/>
            <a:p>
              <a:pPr>
                <a:lnSpc>
                  <a:spcPct val="120000"/>
                </a:lnSpc>
                <a:spcBef>
                  <a:spcPts val="1000"/>
                </a:spcBef>
                <a:defRPr sz="2400" spc="100">
                  <a:solidFill>
                    <a:srgbClr val="E2D4CA">
                      <a:alpha val="85000"/>
                    </a:srgbClr>
                  </a:solidFill>
                </a:defRPr>
              </a:pPr>
              <a:endParaRPr/>
            </a:p>
          </p:txBody>
        </p:sp>
        <p:sp>
          <p:nvSpPr>
            <p:cNvPr id="266" name="Winery produces 4 types of wine using grapes grown on-site:"/>
            <p:cNvSpPr txBox="1"/>
            <p:nvPr/>
          </p:nvSpPr>
          <p:spPr>
            <a:xfrm>
              <a:off x="1062074" y="1181684"/>
              <a:ext cx="4922474" cy="85503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8" tIns="97318" rIns="97318" bIns="97318" numCol="1" anchor="ctr">
              <a:spAutoFit/>
            </a:bodyPr>
            <a:lstStyle>
              <a:lvl1pPr defTabSz="977900">
                <a:spcBef>
                  <a:spcPts val="900"/>
                </a:spcBef>
                <a:defRPr sz="2200" spc="100">
                  <a:solidFill>
                    <a:srgbClr val="13403B"/>
                  </a:solidFill>
                </a:defRPr>
              </a:lvl1pPr>
            </a:lstStyle>
            <a:p>
              <a:r>
                <a:t>Winery produces 4 types of wine using grapes grown on-site:</a:t>
              </a:r>
            </a:p>
          </p:txBody>
        </p:sp>
        <p:sp>
          <p:nvSpPr>
            <p:cNvPr id="267" name="Merlot, Cabernet, Chablis, and Chardonnay"/>
            <p:cNvSpPr txBox="1"/>
            <p:nvPr/>
          </p:nvSpPr>
          <p:spPr>
            <a:xfrm>
              <a:off x="5984547" y="1232484"/>
              <a:ext cx="4954283" cy="75343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8" tIns="97318" rIns="97318" bIns="97318" numCol="1" anchor="ctr">
              <a:spAutoFit/>
            </a:bodyPr>
            <a:lstStyle>
              <a:lvl1pPr defTabSz="800100">
                <a:spcBef>
                  <a:spcPts val="700"/>
                </a:spcBef>
                <a:defRPr spc="100">
                  <a:solidFill>
                    <a:srgbClr val="13403B"/>
                  </a:solidFill>
                </a:defRPr>
              </a:lvl1pPr>
            </a:lstStyle>
            <a:p>
              <a:r>
                <a:t>Merlot, Cabernet, Chablis, and Chardonnay</a:t>
              </a:r>
            </a:p>
          </p:txBody>
        </p:sp>
        <p:sp>
          <p:nvSpPr>
            <p:cNvPr id="268" name="Rounded Rectangle"/>
            <p:cNvSpPr/>
            <p:nvPr/>
          </p:nvSpPr>
          <p:spPr>
            <a:xfrm>
              <a:off x="0" y="2298863"/>
              <a:ext cx="10938831" cy="919546"/>
            </a:xfrm>
            <a:prstGeom prst="roundRect">
              <a:avLst>
                <a:gd name="adj" fmla="val 10000"/>
              </a:avLst>
            </a:prstGeom>
            <a:solidFill>
              <a:srgbClr val="D6D1CF"/>
            </a:solidFill>
            <a:ln w="12700" cap="flat">
              <a:noFill/>
              <a:miter lim="400000"/>
            </a:ln>
            <a:effectLst/>
          </p:spPr>
          <p:txBody>
            <a:bodyPr wrap="square" lIns="45719" tIns="45719" rIns="45719" bIns="45719" numCol="1" anchor="t">
              <a:noAutofit/>
            </a:bodyPr>
            <a:lstStyle/>
            <a:p>
              <a:pPr>
                <a:lnSpc>
                  <a:spcPct val="120000"/>
                </a:lnSpc>
                <a:spcBef>
                  <a:spcPts val="1000"/>
                </a:spcBef>
                <a:defRPr sz="2400" spc="100">
                  <a:solidFill>
                    <a:srgbClr val="E2D4CA">
                      <a:alpha val="85000"/>
                    </a:srgbClr>
                  </a:solidFill>
                </a:defRPr>
              </a:pPr>
              <a:endParaRPr/>
            </a:p>
          </p:txBody>
        </p:sp>
        <p:sp>
          <p:nvSpPr>
            <p:cNvPr id="269" name="Square"/>
            <p:cNvSpPr/>
            <p:nvPr/>
          </p:nvSpPr>
          <p:spPr>
            <a:xfrm>
              <a:off x="278161" y="2505761"/>
              <a:ext cx="505751" cy="505750"/>
            </a:xfrm>
            <a:prstGeom prst="rect">
              <a:avLst/>
            </a:prstGeom>
            <a:blipFill rotWithShape="1">
              <a:blip r:embed="rId4"/>
              <a:srcRect/>
              <a:stretch>
                <a:fillRect/>
              </a:stretch>
            </a:blipFill>
            <a:ln w="12700" cap="flat">
              <a:noFill/>
              <a:miter lim="400000"/>
            </a:ln>
            <a:effectLst/>
          </p:spPr>
          <p:txBody>
            <a:bodyPr wrap="square" lIns="45719" tIns="45719" rIns="45719" bIns="45719" numCol="1" anchor="t">
              <a:noAutofit/>
            </a:bodyPr>
            <a:lstStyle/>
            <a:p>
              <a:pPr>
                <a:lnSpc>
                  <a:spcPct val="120000"/>
                </a:lnSpc>
                <a:spcBef>
                  <a:spcPts val="1000"/>
                </a:spcBef>
                <a:defRPr sz="2400" spc="100">
                  <a:solidFill>
                    <a:srgbClr val="E2D4CA">
                      <a:alpha val="85000"/>
                    </a:srgbClr>
                  </a:solidFill>
                </a:defRPr>
              </a:pPr>
              <a:endParaRPr/>
            </a:p>
          </p:txBody>
        </p:sp>
        <p:sp>
          <p:nvSpPr>
            <p:cNvPr id="270" name="Quarterly reports are needed to review the following:"/>
            <p:cNvSpPr txBox="1"/>
            <p:nvPr/>
          </p:nvSpPr>
          <p:spPr>
            <a:xfrm>
              <a:off x="1062074" y="2331116"/>
              <a:ext cx="4922474" cy="85503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8" tIns="97318" rIns="97318" bIns="97318" numCol="1" anchor="ctr">
              <a:spAutoFit/>
            </a:bodyPr>
            <a:lstStyle>
              <a:lvl1pPr defTabSz="977900">
                <a:spcBef>
                  <a:spcPts val="900"/>
                </a:spcBef>
                <a:defRPr sz="2200" spc="100">
                  <a:solidFill>
                    <a:srgbClr val="13403B"/>
                  </a:solidFill>
                </a:defRPr>
              </a:lvl1pPr>
            </a:lstStyle>
            <a:p>
              <a:r>
                <a:t>Quarterly reports are needed to review the following:</a:t>
              </a:r>
            </a:p>
          </p:txBody>
        </p:sp>
        <p:sp>
          <p:nvSpPr>
            <p:cNvPr id="271" name="Supplier delivery performance, Wine distribution and employees work hours."/>
            <p:cNvSpPr txBox="1"/>
            <p:nvPr/>
          </p:nvSpPr>
          <p:spPr>
            <a:xfrm>
              <a:off x="5984547" y="2381916"/>
              <a:ext cx="4954283" cy="75343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8" tIns="97318" rIns="97318" bIns="97318" numCol="1" anchor="ctr">
              <a:spAutoFit/>
            </a:bodyPr>
            <a:lstStyle>
              <a:lvl1pPr defTabSz="800100">
                <a:spcBef>
                  <a:spcPts val="700"/>
                </a:spcBef>
                <a:defRPr spc="100">
                  <a:solidFill>
                    <a:srgbClr val="13403B"/>
                  </a:solidFill>
                </a:defRPr>
              </a:lvl1pPr>
            </a:lstStyle>
            <a:p>
              <a:r>
                <a:t>Supplier delivery performance, Wine distribution and employees work hours.</a:t>
              </a:r>
            </a:p>
          </p:txBody>
        </p:sp>
        <p:sp>
          <p:nvSpPr>
            <p:cNvPr id="272" name="Rounded Rectangle"/>
            <p:cNvSpPr/>
            <p:nvPr/>
          </p:nvSpPr>
          <p:spPr>
            <a:xfrm>
              <a:off x="0" y="3450109"/>
              <a:ext cx="10938831" cy="919546"/>
            </a:xfrm>
            <a:prstGeom prst="roundRect">
              <a:avLst>
                <a:gd name="adj" fmla="val 10000"/>
              </a:avLst>
            </a:prstGeom>
            <a:solidFill>
              <a:srgbClr val="D6D1CF"/>
            </a:solidFill>
            <a:ln w="12700" cap="flat">
              <a:noFill/>
              <a:miter lim="400000"/>
            </a:ln>
            <a:effectLst/>
          </p:spPr>
          <p:txBody>
            <a:bodyPr wrap="square" lIns="45719" tIns="45719" rIns="45719" bIns="45719" numCol="1" anchor="t">
              <a:noAutofit/>
            </a:bodyPr>
            <a:lstStyle/>
            <a:p>
              <a:pPr>
                <a:lnSpc>
                  <a:spcPct val="120000"/>
                </a:lnSpc>
                <a:spcBef>
                  <a:spcPts val="1000"/>
                </a:spcBef>
                <a:defRPr sz="2400" spc="100">
                  <a:solidFill>
                    <a:srgbClr val="E2D4CA">
                      <a:alpha val="85000"/>
                    </a:srgbClr>
                  </a:solidFill>
                </a:defRPr>
              </a:pPr>
              <a:endParaRPr/>
            </a:p>
          </p:txBody>
        </p:sp>
        <p:sp>
          <p:nvSpPr>
            <p:cNvPr id="273" name="Square"/>
            <p:cNvSpPr/>
            <p:nvPr/>
          </p:nvSpPr>
          <p:spPr>
            <a:xfrm>
              <a:off x="278161" y="3655193"/>
              <a:ext cx="505751" cy="505750"/>
            </a:xfrm>
            <a:prstGeom prst="rect">
              <a:avLst/>
            </a:prstGeom>
            <a:blipFill rotWithShape="1">
              <a:blip r:embed="rId5"/>
              <a:srcRect/>
              <a:stretch>
                <a:fillRect/>
              </a:stretch>
            </a:blipFill>
            <a:ln w="12700" cap="flat">
              <a:noFill/>
              <a:miter lim="400000"/>
            </a:ln>
            <a:effectLst/>
          </p:spPr>
          <p:txBody>
            <a:bodyPr wrap="square" lIns="45719" tIns="45719" rIns="45719" bIns="45719" numCol="1" anchor="t">
              <a:noAutofit/>
            </a:bodyPr>
            <a:lstStyle/>
            <a:p>
              <a:pPr>
                <a:lnSpc>
                  <a:spcPct val="120000"/>
                </a:lnSpc>
                <a:spcBef>
                  <a:spcPts val="1000"/>
                </a:spcBef>
                <a:defRPr sz="2400" spc="100">
                  <a:solidFill>
                    <a:srgbClr val="E2D4CA">
                      <a:alpha val="85000"/>
                    </a:srgbClr>
                  </a:solidFill>
                </a:defRPr>
              </a:pPr>
              <a:endParaRPr/>
            </a:p>
          </p:txBody>
        </p:sp>
        <p:sp>
          <p:nvSpPr>
            <p:cNvPr id="274" name="Use of online resources"/>
            <p:cNvSpPr txBox="1"/>
            <p:nvPr/>
          </p:nvSpPr>
          <p:spPr>
            <a:xfrm>
              <a:off x="1062074" y="3645648"/>
              <a:ext cx="9876757" cy="52483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7318" tIns="97318" rIns="97318" bIns="97318" numCol="1" anchor="ctr">
              <a:spAutoFit/>
            </a:bodyPr>
            <a:lstStyle>
              <a:lvl1pPr defTabSz="977900">
                <a:spcBef>
                  <a:spcPts val="900"/>
                </a:spcBef>
                <a:defRPr sz="2200" spc="100">
                  <a:solidFill>
                    <a:srgbClr val="13403B"/>
                  </a:solidFill>
                </a:defRPr>
              </a:lvl1pPr>
            </a:lstStyle>
            <a:p>
              <a:r>
                <a:t>Use of online resources </a:t>
              </a:r>
            </a:p>
          </p:txBody>
        </p:sp>
      </p:grpSp>
      <p:sp>
        <p:nvSpPr>
          <p:cNvPr id="276" name="TextBox 13"/>
          <p:cNvSpPr txBox="1"/>
          <p:nvPr/>
        </p:nvSpPr>
        <p:spPr>
          <a:xfrm>
            <a:off x="6265660" y="5430916"/>
            <a:ext cx="5042421" cy="11836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1300">
                <a:solidFill>
                  <a:srgbClr val="13403B"/>
                </a:solidFill>
              </a:defRPr>
            </a:pPr>
            <a:r>
              <a:t>Supplies is sourced from 3 different suppliers.</a:t>
            </a:r>
          </a:p>
          <a:p>
            <a:pPr>
              <a:defRPr sz="1300">
                <a:solidFill>
                  <a:srgbClr val="13403B"/>
                </a:solidFill>
              </a:defRPr>
            </a:pPr>
            <a:r>
              <a:t>Would like to use online resources to improve supply, tracking and ordering from the suppliers as well as distributors can order and track shipments with ease.</a:t>
            </a:r>
            <a:endParaRPr>
              <a:solidFill>
                <a:srgbClr val="FFFFFF"/>
              </a:solidFill>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Title 1"/>
          <p:cNvSpPr txBox="1">
            <a:spLocks noGrp="1"/>
          </p:cNvSpPr>
          <p:nvPr>
            <p:ph type="title"/>
          </p:nvPr>
        </p:nvSpPr>
        <p:spPr>
          <a:xfrm>
            <a:off x="8067554" y="5024528"/>
            <a:ext cx="3204671" cy="1209276"/>
          </a:xfrm>
          <a:prstGeom prst="rect">
            <a:avLst/>
          </a:prstGeom>
        </p:spPr>
        <p:txBody>
          <a:bodyPr/>
          <a:lstStyle/>
          <a:p>
            <a:r>
              <a:t>Our Solution</a:t>
            </a:r>
          </a:p>
        </p:txBody>
      </p:sp>
      <p:pic>
        <p:nvPicPr>
          <p:cNvPr id="279" name="Picture Placeholder 5" descr="Picture Placeholder 5"/>
          <p:cNvPicPr>
            <a:picLocks noGrp="1" noChangeAspect="1"/>
          </p:cNvPicPr>
          <p:nvPr>
            <p:ph type="pic" idx="21"/>
          </p:nvPr>
        </p:nvPicPr>
        <p:blipFill>
          <a:blip r:embed="rId2"/>
          <a:srcRect t="20744" b="20744"/>
          <a:stretch>
            <a:fillRect/>
          </a:stretch>
        </p:blipFill>
        <p:spPr>
          <a:xfrm>
            <a:off x="1523" y="-1"/>
            <a:ext cx="12188954" cy="4562858"/>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Footer Placeholder 7"/>
          <p:cNvSpPr txBox="1"/>
          <p:nvPr/>
        </p:nvSpPr>
        <p:spPr>
          <a:xfrm>
            <a:off x="3627118" y="6423342"/>
            <a:ext cx="4937764"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spcBef>
                <a:spcPts val="600"/>
              </a:spcBef>
              <a:defRPr sz="900" b="1" cap="all" spc="400">
                <a:solidFill>
                  <a:srgbClr val="E2D4CA">
                    <a:alpha val="75000"/>
                  </a:srgbClr>
                </a:solidFill>
              </a:defRPr>
            </a:lvl1pPr>
          </a:lstStyle>
          <a:p>
            <a:r>
              <a:t>Bacchus Winery</a:t>
            </a:r>
          </a:p>
        </p:txBody>
      </p:sp>
      <p:sp>
        <p:nvSpPr>
          <p:cNvPr id="282" name="Title 1"/>
          <p:cNvSpPr txBox="1">
            <a:spLocks noGrp="1"/>
          </p:cNvSpPr>
          <p:nvPr>
            <p:ph type="title"/>
          </p:nvPr>
        </p:nvSpPr>
        <p:spPr>
          <a:xfrm>
            <a:off x="839787" y="665629"/>
            <a:ext cx="10515601" cy="818995"/>
          </a:xfrm>
          <a:prstGeom prst="rect">
            <a:avLst/>
          </a:prstGeom>
        </p:spPr>
        <p:txBody>
          <a:bodyPr/>
          <a:lstStyle/>
          <a:p>
            <a:r>
              <a:t>ERD Components</a:t>
            </a:r>
          </a:p>
        </p:txBody>
      </p:sp>
      <p:sp>
        <p:nvSpPr>
          <p:cNvPr id="283" name="Text Placeholder 2"/>
          <p:cNvSpPr txBox="1">
            <a:spLocks noGrp="1"/>
          </p:cNvSpPr>
          <p:nvPr>
            <p:ph type="body" sz="quarter" idx="1"/>
          </p:nvPr>
        </p:nvSpPr>
        <p:spPr>
          <a:xfrm>
            <a:off x="836611" y="1806038"/>
            <a:ext cx="5157789" cy="584549"/>
          </a:xfrm>
          <a:prstGeom prst="rect">
            <a:avLst/>
          </a:prstGeom>
        </p:spPr>
        <p:txBody>
          <a:bodyPr/>
          <a:lstStyle/>
          <a:p>
            <a:r>
              <a:t>Suppliers</a:t>
            </a:r>
          </a:p>
        </p:txBody>
      </p:sp>
      <p:sp>
        <p:nvSpPr>
          <p:cNvPr id="284" name="Content Placeholder 9"/>
          <p:cNvSpPr txBox="1"/>
          <p:nvPr/>
        </p:nvSpPr>
        <p:spPr>
          <a:xfrm>
            <a:off x="885507" y="2390588"/>
            <a:ext cx="5066349" cy="37512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marL="228600" indent="-228600">
              <a:lnSpc>
                <a:spcPct val="120000"/>
              </a:lnSpc>
              <a:spcBef>
                <a:spcPts val="1000"/>
              </a:spcBef>
              <a:buSzPct val="80000"/>
              <a:buFont typeface="Arial"/>
              <a:buChar char="•"/>
              <a:defRPr spc="100">
                <a:solidFill>
                  <a:srgbClr val="E2D4CA">
                    <a:alpha val="85000"/>
                  </a:srgbClr>
                </a:solidFill>
              </a:defRPr>
            </a:pPr>
            <a:r>
              <a:t>Each supplier is responsible for delivering specific components required for winemaking.</a:t>
            </a:r>
            <a:endParaRPr sz="2400"/>
          </a:p>
          <a:p>
            <a:pPr marL="228600" indent="-228600">
              <a:lnSpc>
                <a:spcPct val="120000"/>
              </a:lnSpc>
              <a:spcBef>
                <a:spcPts val="1000"/>
              </a:spcBef>
              <a:buSzPct val="80000"/>
              <a:buChar char="➢"/>
              <a:defRPr spc="100">
                <a:solidFill>
                  <a:srgbClr val="E2D4CA">
                    <a:alpha val="85000"/>
                  </a:srgbClr>
                </a:solidFill>
              </a:defRPr>
            </a:pPr>
            <a:r>
              <a:t>Supplier 1 – Corks and Bottles</a:t>
            </a:r>
            <a:endParaRPr sz="2400"/>
          </a:p>
          <a:p>
            <a:pPr marL="228600" indent="-228600">
              <a:lnSpc>
                <a:spcPct val="120000"/>
              </a:lnSpc>
              <a:spcBef>
                <a:spcPts val="1000"/>
              </a:spcBef>
              <a:buSzPct val="80000"/>
              <a:buChar char="➢"/>
              <a:defRPr spc="100">
                <a:solidFill>
                  <a:srgbClr val="E2D4CA">
                    <a:alpha val="85000"/>
                  </a:srgbClr>
                </a:solidFill>
              </a:defRPr>
            </a:pPr>
            <a:r>
              <a:t>Supplier 2 – Labels and Boxes</a:t>
            </a:r>
            <a:endParaRPr sz="2400"/>
          </a:p>
          <a:p>
            <a:pPr marL="228600" indent="-228600">
              <a:lnSpc>
                <a:spcPct val="120000"/>
              </a:lnSpc>
              <a:spcBef>
                <a:spcPts val="1000"/>
              </a:spcBef>
              <a:buSzPct val="80000"/>
              <a:buChar char="➢"/>
              <a:defRPr spc="100">
                <a:solidFill>
                  <a:srgbClr val="E2D4CA">
                    <a:alpha val="85000"/>
                  </a:srgbClr>
                </a:solidFill>
              </a:defRPr>
            </a:pPr>
            <a:r>
              <a:t>Supplier 3 – Vats and Tubing</a:t>
            </a:r>
            <a:endParaRPr sz="2400"/>
          </a:p>
          <a:p>
            <a:pPr marL="228600" indent="-228600">
              <a:lnSpc>
                <a:spcPct val="120000"/>
              </a:lnSpc>
              <a:spcBef>
                <a:spcPts val="1000"/>
              </a:spcBef>
              <a:buSzPct val="80000"/>
              <a:buFont typeface="Arial"/>
              <a:buChar char="•"/>
              <a:defRPr spc="100">
                <a:solidFill>
                  <a:srgbClr val="E2D4CA">
                    <a:alpha val="85000"/>
                  </a:srgbClr>
                </a:solidFill>
              </a:defRPr>
            </a:pPr>
            <a:r>
              <a:t>Need to keep track of supplier info:</a:t>
            </a:r>
            <a:endParaRPr sz="2400"/>
          </a:p>
          <a:p>
            <a:pPr marL="228600" indent="-228600">
              <a:lnSpc>
                <a:spcPct val="120000"/>
              </a:lnSpc>
              <a:spcBef>
                <a:spcPts val="1000"/>
              </a:spcBef>
              <a:buSzPct val="80000"/>
              <a:buChar char="➢"/>
              <a:defRPr spc="100">
                <a:solidFill>
                  <a:srgbClr val="E2D4CA">
                    <a:alpha val="85000"/>
                  </a:srgbClr>
                </a:solidFill>
              </a:defRPr>
            </a:pPr>
            <a:r>
              <a:t>name, contact information, pricing, etc</a:t>
            </a:r>
          </a:p>
        </p:txBody>
      </p:sp>
      <p:sp>
        <p:nvSpPr>
          <p:cNvPr id="285" name="Text Placeholder 10"/>
          <p:cNvSpPr>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buSzTx/>
              <a:buFontTx/>
              <a:buNone/>
              <a:defRPr sz="1800" b="1" cap="all" spc="600"/>
            </a:lvl1pPr>
          </a:lstStyle>
          <a:p>
            <a:r>
              <a:t>Inventory</a:t>
            </a:r>
          </a:p>
        </p:txBody>
      </p:sp>
      <p:sp>
        <p:nvSpPr>
          <p:cNvPr id="286" name="Content Placeholder 11"/>
          <p:cNvSpPr txBox="1"/>
          <p:nvPr/>
        </p:nvSpPr>
        <p:spPr>
          <a:xfrm>
            <a:off x="6214743" y="2390588"/>
            <a:ext cx="5091749" cy="37512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indent="-228600">
              <a:lnSpc>
                <a:spcPct val="115000"/>
              </a:lnSpc>
              <a:buSzPct val="80000"/>
              <a:buFont typeface="Arial"/>
              <a:buChar char="•"/>
              <a:defRPr spc="100">
                <a:solidFill>
                  <a:srgbClr val="E2D4CA">
                    <a:alpha val="85000"/>
                  </a:srgbClr>
                </a:solidFill>
              </a:defRPr>
            </a:pPr>
            <a:r>
              <a:t>Keep track of stock on materials and good requires for winemaking. This includes the different grape varieties and materials from the suppliers.</a:t>
            </a:r>
            <a:endParaRPr sz="2400"/>
          </a:p>
          <a:p>
            <a:pPr indent="-228600">
              <a:lnSpc>
                <a:spcPct val="115000"/>
              </a:lnSpc>
              <a:buSzPct val="80000"/>
              <a:buFont typeface="Arial"/>
              <a:buChar char="•"/>
              <a:defRPr spc="100">
                <a:solidFill>
                  <a:srgbClr val="E2D4CA">
                    <a:alpha val="85000"/>
                  </a:srgbClr>
                </a:solidFill>
              </a:defRPr>
            </a:pPr>
            <a:r>
              <a:t>Each grape variety has its own inventory and is associated with a unique identifier, allowing for accurate tracking and management of stock levels.</a:t>
            </a:r>
            <a:endParaRPr sz="2400"/>
          </a:p>
          <a:p>
            <a:pPr indent="-228600">
              <a:lnSpc>
                <a:spcPct val="115000"/>
              </a:lnSpc>
              <a:buSzPct val="80000"/>
              <a:buFont typeface="Arial"/>
              <a:buChar char="•"/>
              <a:defRPr spc="100">
                <a:solidFill>
                  <a:srgbClr val="E2D4CA">
                    <a:alpha val="85000"/>
                  </a:srgbClr>
                </a:solidFill>
              </a:defRPr>
            </a:pPr>
            <a:r>
              <a:t>Record delivery details for each component (supplier, quantity, delivery date).</a:t>
            </a:r>
          </a:p>
        </p:txBody>
      </p:sp>
      <p:sp>
        <p:nvSpPr>
          <p:cNvPr id="287" name="Date Placeholder 6"/>
          <p:cNvSpPr txBox="1"/>
          <p:nvPr/>
        </p:nvSpPr>
        <p:spPr>
          <a:xfrm>
            <a:off x="304511" y="6423342"/>
            <a:ext cx="3231170"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defRPr sz="900" b="1" spc="100">
                <a:solidFill>
                  <a:srgbClr val="E2D4CA">
                    <a:alpha val="75000"/>
                  </a:srgbClr>
                </a:solidFill>
              </a:defRPr>
            </a:lvl1pPr>
          </a:lstStyle>
          <a:p>
            <a:r>
              <a:t>Group 2</a:t>
            </a:r>
          </a:p>
        </p:txBody>
      </p:sp>
      <p:sp>
        <p:nvSpPr>
          <p:cNvPr id="288" name="Slide Number Placeholder 8"/>
          <p:cNvSpPr txBox="1">
            <a:spLocks noGrp="1"/>
          </p:cNvSpPr>
          <p:nvPr>
            <p:ph type="sldNum" sz="quarter" idx="2"/>
          </p:nvPr>
        </p:nvSpPr>
        <p:spPr>
          <a:xfrm>
            <a:off x="11765499" y="6423342"/>
            <a:ext cx="167709"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Footer Placeholder 9"/>
          <p:cNvSpPr txBox="1"/>
          <p:nvPr/>
        </p:nvSpPr>
        <p:spPr>
          <a:xfrm>
            <a:off x="3627118" y="6423342"/>
            <a:ext cx="4937764"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lgn="ctr">
              <a:spcBef>
                <a:spcPts val="600"/>
              </a:spcBef>
              <a:defRPr sz="900" b="1" cap="all" spc="400">
                <a:solidFill>
                  <a:srgbClr val="E2D4CA">
                    <a:alpha val="75000"/>
                  </a:srgbClr>
                </a:solidFill>
              </a:defRPr>
            </a:lvl1pPr>
          </a:lstStyle>
          <a:p>
            <a:r>
              <a:t>Bacchus Winery</a:t>
            </a:r>
          </a:p>
        </p:txBody>
      </p:sp>
      <p:sp>
        <p:nvSpPr>
          <p:cNvPr id="291" name="Title 1"/>
          <p:cNvSpPr txBox="1">
            <a:spLocks noGrp="1"/>
          </p:cNvSpPr>
          <p:nvPr>
            <p:ph type="title"/>
          </p:nvPr>
        </p:nvSpPr>
        <p:spPr>
          <a:xfrm>
            <a:off x="839787" y="665629"/>
            <a:ext cx="10515601" cy="818995"/>
          </a:xfrm>
          <a:prstGeom prst="rect">
            <a:avLst/>
          </a:prstGeom>
        </p:spPr>
        <p:txBody>
          <a:bodyPr/>
          <a:lstStyle/>
          <a:p>
            <a:r>
              <a:t>ERD Components (continued)</a:t>
            </a:r>
          </a:p>
        </p:txBody>
      </p:sp>
      <p:sp>
        <p:nvSpPr>
          <p:cNvPr id="292" name="Text Placeholder 2"/>
          <p:cNvSpPr txBox="1">
            <a:spLocks noGrp="1"/>
          </p:cNvSpPr>
          <p:nvPr>
            <p:ph type="body" sz="quarter" idx="1"/>
          </p:nvPr>
        </p:nvSpPr>
        <p:spPr>
          <a:xfrm>
            <a:off x="836612" y="1806038"/>
            <a:ext cx="3200401" cy="584549"/>
          </a:xfrm>
          <a:prstGeom prst="rect">
            <a:avLst/>
          </a:prstGeom>
        </p:spPr>
        <p:txBody>
          <a:bodyPr/>
          <a:lstStyle>
            <a:lvl1pPr defTabSz="868680">
              <a:spcBef>
                <a:spcPts val="900"/>
              </a:spcBef>
              <a:defRPr sz="1710" spc="570"/>
            </a:lvl1pPr>
          </a:lstStyle>
          <a:p>
            <a:r>
              <a:t>Wine Production</a:t>
            </a:r>
          </a:p>
        </p:txBody>
      </p:sp>
      <p:sp>
        <p:nvSpPr>
          <p:cNvPr id="293" name="Content Placeholder 3"/>
          <p:cNvSpPr txBox="1"/>
          <p:nvPr/>
        </p:nvSpPr>
        <p:spPr>
          <a:xfrm>
            <a:off x="885507" y="2390588"/>
            <a:ext cx="3108961" cy="37512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indent="-228600">
              <a:lnSpc>
                <a:spcPct val="92000"/>
              </a:lnSpc>
              <a:buSzPct val="80000"/>
              <a:buFont typeface="Arial"/>
              <a:buChar char="•"/>
              <a:defRPr sz="1300">
                <a:solidFill>
                  <a:srgbClr val="E2D4CA">
                    <a:alpha val="85000"/>
                  </a:srgbClr>
                </a:solidFill>
              </a:defRPr>
            </a:pPr>
            <a:r>
              <a:t>There are 4 different grape varieties used for different types of wine:</a:t>
            </a:r>
            <a:endParaRPr spc="72">
              <a:latin typeface="+mj-lt"/>
              <a:ea typeface="+mj-ea"/>
              <a:cs typeface="+mj-cs"/>
              <a:sym typeface="Calibri"/>
            </a:endParaRPr>
          </a:p>
          <a:p>
            <a:pPr marL="57150" indent="-285750">
              <a:lnSpc>
                <a:spcPct val="92000"/>
              </a:lnSpc>
              <a:buSzPct val="80000"/>
              <a:buChar char="➢"/>
              <a:defRPr sz="1300">
                <a:solidFill>
                  <a:srgbClr val="E2D4CA">
                    <a:alpha val="85000"/>
                  </a:srgbClr>
                </a:solidFill>
              </a:defRPr>
            </a:pPr>
            <a:r>
              <a:t>Merlot, Cabernet, Chablis, Chardonnay</a:t>
            </a:r>
            <a:endParaRPr spc="72">
              <a:latin typeface="+mj-lt"/>
              <a:ea typeface="+mj-ea"/>
              <a:cs typeface="+mj-cs"/>
              <a:sym typeface="Calibri"/>
            </a:endParaRPr>
          </a:p>
          <a:p>
            <a:pPr indent="-228600">
              <a:lnSpc>
                <a:spcPct val="92000"/>
              </a:lnSpc>
              <a:buSzPct val="80000"/>
              <a:buFont typeface="Arial"/>
              <a:buChar char="•"/>
              <a:defRPr sz="1300">
                <a:solidFill>
                  <a:srgbClr val="E2D4CA">
                    <a:alpha val="85000"/>
                  </a:srgbClr>
                </a:solidFill>
              </a:defRPr>
            </a:pPr>
            <a:r>
              <a:t>Production line managers fulfill the following tasks:</a:t>
            </a:r>
            <a:endParaRPr spc="72">
              <a:latin typeface="+mj-lt"/>
              <a:ea typeface="+mj-ea"/>
              <a:cs typeface="+mj-cs"/>
              <a:sym typeface="Calibri"/>
            </a:endParaRPr>
          </a:p>
          <a:p>
            <a:pPr marL="57150" indent="-285750">
              <a:lnSpc>
                <a:spcPct val="92000"/>
              </a:lnSpc>
              <a:buSzPct val="80000"/>
              <a:buChar char="➢"/>
              <a:defRPr sz="1300">
                <a:solidFill>
                  <a:srgbClr val="E2D4CA">
                    <a:alpha val="85000"/>
                  </a:srgbClr>
                </a:solidFill>
              </a:defRPr>
            </a:pPr>
            <a:r>
              <a:t>oversee the production line, scheduling production runs, allocating resources, and ensuring adherence to quality standards and production schedules.</a:t>
            </a:r>
            <a:endParaRPr spc="72">
              <a:latin typeface="+mj-lt"/>
              <a:ea typeface="+mj-ea"/>
              <a:cs typeface="+mj-cs"/>
              <a:sym typeface="Calibri"/>
            </a:endParaRPr>
          </a:p>
          <a:p>
            <a:pPr indent="-228600">
              <a:lnSpc>
                <a:spcPct val="92000"/>
              </a:lnSpc>
              <a:buSzPct val="80000"/>
              <a:buFont typeface="Arial"/>
              <a:buChar char="•"/>
              <a:defRPr sz="1300">
                <a:solidFill>
                  <a:srgbClr val="E2D4CA">
                    <a:alpha val="85000"/>
                  </a:srgbClr>
                </a:solidFill>
              </a:defRPr>
            </a:pPr>
            <a:r>
              <a:t>Production records include details of each production batch, including production dates.</a:t>
            </a:r>
            <a:endParaRPr spc="72">
              <a:latin typeface="+mj-lt"/>
              <a:ea typeface="+mj-ea"/>
              <a:cs typeface="+mj-cs"/>
              <a:sym typeface="Calibri"/>
            </a:endParaRPr>
          </a:p>
          <a:p>
            <a:pPr indent="-228600">
              <a:lnSpc>
                <a:spcPct val="92000"/>
              </a:lnSpc>
              <a:buSzPct val="80000"/>
              <a:buFont typeface="Arial"/>
              <a:buChar char="•"/>
              <a:defRPr sz="1300">
                <a:solidFill>
                  <a:srgbClr val="E2D4CA">
                    <a:alpha val="85000"/>
                  </a:srgbClr>
                </a:solidFill>
              </a:defRPr>
            </a:pPr>
            <a:r>
              <a:t>Each type of wine requires specific components (grape, bottle, corks, labels).</a:t>
            </a:r>
          </a:p>
        </p:txBody>
      </p:sp>
      <p:sp>
        <p:nvSpPr>
          <p:cNvPr id="294" name="Text Placeholder 4"/>
          <p:cNvSpPr>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buSzTx/>
              <a:buFontTx/>
              <a:buNone/>
              <a:defRPr sz="1800" b="1" cap="all" spc="600"/>
            </a:lvl1pPr>
          </a:lstStyle>
          <a:p>
            <a:r>
              <a:t>Distribution</a:t>
            </a:r>
          </a:p>
        </p:txBody>
      </p:sp>
      <p:sp>
        <p:nvSpPr>
          <p:cNvPr id="295" name="Content Placeholder 5"/>
          <p:cNvSpPr txBox="1"/>
          <p:nvPr/>
        </p:nvSpPr>
        <p:spPr>
          <a:xfrm>
            <a:off x="4541519" y="2385124"/>
            <a:ext cx="3108962" cy="37512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marL="228600" indent="-228600">
              <a:lnSpc>
                <a:spcPct val="96000"/>
              </a:lnSpc>
              <a:spcBef>
                <a:spcPts val="1000"/>
              </a:spcBef>
              <a:buSzPct val="80000"/>
              <a:buFont typeface="Arial"/>
              <a:buChar char="•"/>
              <a:defRPr sz="1400">
                <a:solidFill>
                  <a:srgbClr val="E2D4CA">
                    <a:alpha val="85000"/>
                  </a:srgbClr>
                </a:solidFill>
              </a:defRPr>
            </a:pPr>
            <a:r>
              <a:t>Track distribution of wines to various distributors.</a:t>
            </a:r>
            <a:endParaRPr spc="100"/>
          </a:p>
          <a:p>
            <a:pPr marL="228600" indent="-228600">
              <a:lnSpc>
                <a:spcPct val="96000"/>
              </a:lnSpc>
              <a:spcBef>
                <a:spcPts val="1000"/>
              </a:spcBef>
              <a:buSzPct val="80000"/>
              <a:buFont typeface="Arial"/>
              <a:buChar char="•"/>
              <a:defRPr sz="1400">
                <a:solidFill>
                  <a:srgbClr val="E2D4CA">
                    <a:alpha val="85000"/>
                  </a:srgbClr>
                </a:solidFill>
              </a:defRPr>
            </a:pPr>
            <a:r>
              <a:t>Distributor profiles include company information, contact details, geographic coverage, sales territories, and contractual agreements.</a:t>
            </a:r>
            <a:endParaRPr spc="100"/>
          </a:p>
          <a:p>
            <a:pPr marL="228600" indent="-228600">
              <a:lnSpc>
                <a:spcPct val="96000"/>
              </a:lnSpc>
              <a:spcBef>
                <a:spcPts val="1000"/>
              </a:spcBef>
              <a:buSzPct val="80000"/>
              <a:buFont typeface="Arial"/>
              <a:buChar char="•"/>
              <a:defRPr sz="1400">
                <a:solidFill>
                  <a:srgbClr val="E2D4CA">
                    <a:alpha val="85000"/>
                  </a:srgbClr>
                </a:solidFill>
              </a:defRPr>
            </a:pPr>
            <a:r>
              <a:t>Each distributor may carry multiple wines.</a:t>
            </a:r>
            <a:endParaRPr spc="100"/>
          </a:p>
          <a:p>
            <a:pPr marL="228600" indent="-228600">
              <a:lnSpc>
                <a:spcPct val="96000"/>
              </a:lnSpc>
              <a:spcBef>
                <a:spcPts val="1000"/>
              </a:spcBef>
              <a:buSzPct val="80000"/>
              <a:buFont typeface="Arial"/>
              <a:buChar char="•"/>
              <a:defRPr sz="1400">
                <a:solidFill>
                  <a:srgbClr val="E2D4CA">
                    <a:alpha val="85000"/>
                  </a:srgbClr>
                </a:solidFill>
              </a:defRPr>
            </a:pPr>
            <a:r>
              <a:t>Shipment tracking allows distributors to monitor the status of their orders in real-time, providing transparency and improving customer satisfaction.</a:t>
            </a:r>
          </a:p>
        </p:txBody>
      </p:sp>
      <p:sp>
        <p:nvSpPr>
          <p:cNvPr id="296" name="Text Placeholder 6"/>
          <p:cNvSpPr>
            <a:spLocks noGrp="1"/>
          </p:cNvSpPr>
          <p:nvPr>
            <p:ph type="body" idx="2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0" indent="0">
              <a:buSzTx/>
              <a:buFontTx/>
              <a:buNone/>
              <a:defRPr sz="1800" b="1" cap="all" spc="600"/>
            </a:lvl1pPr>
          </a:lstStyle>
          <a:p>
            <a:r>
              <a:t>Employees</a:t>
            </a:r>
          </a:p>
        </p:txBody>
      </p:sp>
      <p:sp>
        <p:nvSpPr>
          <p:cNvPr id="297" name="Content Placeholder 7"/>
          <p:cNvSpPr txBox="1"/>
          <p:nvPr/>
        </p:nvSpPr>
        <p:spPr>
          <a:xfrm>
            <a:off x="8197534" y="2387501"/>
            <a:ext cx="3108961" cy="37512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pPr marL="228600" indent="-228600">
              <a:lnSpc>
                <a:spcPct val="108000"/>
              </a:lnSpc>
              <a:spcBef>
                <a:spcPts val="1000"/>
              </a:spcBef>
              <a:buSzPct val="80000"/>
              <a:buFont typeface="Arial"/>
              <a:buChar char="•"/>
              <a:defRPr sz="2000">
                <a:solidFill>
                  <a:srgbClr val="E2D4CA">
                    <a:alpha val="85000"/>
                  </a:srgbClr>
                </a:solidFill>
              </a:defRPr>
            </a:pPr>
            <a:r>
              <a:t>Record details of employees (name, role, contact information, etc.).</a:t>
            </a:r>
            <a:endParaRPr spc="100"/>
          </a:p>
          <a:p>
            <a:pPr marL="228600" indent="-228600">
              <a:lnSpc>
                <a:spcPct val="108000"/>
              </a:lnSpc>
              <a:spcBef>
                <a:spcPts val="1000"/>
              </a:spcBef>
              <a:buSzPct val="80000"/>
              <a:buFont typeface="Arial"/>
              <a:buChar char="•"/>
              <a:defRPr sz="2000">
                <a:solidFill>
                  <a:srgbClr val="E2D4CA">
                    <a:alpha val="85000"/>
                  </a:srgbClr>
                </a:solidFill>
              </a:defRPr>
            </a:pPr>
            <a:r>
              <a:t>Timekeeping functionality captures employee work hours, including regular overtime, breaks, and absences.</a:t>
            </a:r>
          </a:p>
        </p:txBody>
      </p:sp>
      <p:sp>
        <p:nvSpPr>
          <p:cNvPr id="298" name="Date Placeholder 8"/>
          <p:cNvSpPr txBox="1"/>
          <p:nvPr/>
        </p:nvSpPr>
        <p:spPr>
          <a:xfrm>
            <a:off x="304511" y="6423342"/>
            <a:ext cx="3231170" cy="231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defRPr sz="900" b="1" spc="100">
                <a:solidFill>
                  <a:srgbClr val="E2D4CA">
                    <a:alpha val="75000"/>
                  </a:srgbClr>
                </a:solidFill>
              </a:defRPr>
            </a:lvl1pPr>
          </a:lstStyle>
          <a:p>
            <a:r>
              <a:t>Group 2</a:t>
            </a:r>
          </a:p>
        </p:txBody>
      </p:sp>
      <p:sp>
        <p:nvSpPr>
          <p:cNvPr id="299" name="Slide Number Placeholder 10"/>
          <p:cNvSpPr txBox="1">
            <a:spLocks noGrp="1"/>
          </p:cNvSpPr>
          <p:nvPr>
            <p:ph type="sldNum" sz="quarter" idx="2"/>
          </p:nvPr>
        </p:nvSpPr>
        <p:spPr>
          <a:xfrm>
            <a:off x="11765499" y="6423342"/>
            <a:ext cx="167709" cy="23114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spTree>
  </p:cSld>
  <p:clrMapOvr>
    <a:masterClrMapping/>
  </p:clrMapOvr>
  <p:transition spd="med"/>
</p:sld>
</file>

<file path=ppt/theme/theme1.xml><?xml version="1.0" encoding="utf-8"?>
<a:theme xmlns:a="http://schemas.openxmlformats.org/drawingml/2006/main" name="PineVTI">
  <a:themeElements>
    <a:clrScheme name="PineVTI">
      <a:dk1>
        <a:srgbClr val="000000"/>
      </a:dk1>
      <a:lt1>
        <a:srgbClr val="081B19"/>
      </a:lt1>
      <a:dk2>
        <a:srgbClr val="A7A7A7"/>
      </a:dk2>
      <a:lt2>
        <a:srgbClr val="535353"/>
      </a:lt2>
      <a:accent1>
        <a:srgbClr val="415347"/>
      </a:accent1>
      <a:accent2>
        <a:srgbClr val="753E33"/>
      </a:accent2>
      <a:accent3>
        <a:srgbClr val="7B614F"/>
      </a:accent3>
      <a:accent4>
        <a:srgbClr val="827B6D"/>
      </a:accent4>
      <a:accent5>
        <a:srgbClr val="495255"/>
      </a:accent5>
      <a:accent6>
        <a:srgbClr val="2D5358"/>
      </a:accent6>
      <a:hlink>
        <a:srgbClr val="0000FF"/>
      </a:hlink>
      <a:folHlink>
        <a:srgbClr val="FF00FF"/>
      </a:folHlink>
    </a:clrScheme>
    <a:fontScheme name="PineVTI">
      <a:majorFont>
        <a:latin typeface="Calibri"/>
        <a:ea typeface="Calibri"/>
        <a:cs typeface="Calibri"/>
      </a:majorFont>
      <a:minorFont>
        <a:latin typeface="Helvetica"/>
        <a:ea typeface="Helvetica"/>
        <a:cs typeface="Helvetica"/>
      </a:minorFont>
    </a:fontScheme>
    <a:fmtScheme name="Pine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PineVTI">
  <a:themeElements>
    <a:clrScheme name="PineVTI">
      <a:dk1>
        <a:srgbClr val="000000"/>
      </a:dk1>
      <a:lt1>
        <a:srgbClr val="FFFFFF"/>
      </a:lt1>
      <a:dk2>
        <a:srgbClr val="A7A7A7"/>
      </a:dk2>
      <a:lt2>
        <a:srgbClr val="535353"/>
      </a:lt2>
      <a:accent1>
        <a:srgbClr val="415347"/>
      </a:accent1>
      <a:accent2>
        <a:srgbClr val="753E33"/>
      </a:accent2>
      <a:accent3>
        <a:srgbClr val="7B614F"/>
      </a:accent3>
      <a:accent4>
        <a:srgbClr val="827B6D"/>
      </a:accent4>
      <a:accent5>
        <a:srgbClr val="495255"/>
      </a:accent5>
      <a:accent6>
        <a:srgbClr val="2D5358"/>
      </a:accent6>
      <a:hlink>
        <a:srgbClr val="0000FF"/>
      </a:hlink>
      <a:folHlink>
        <a:srgbClr val="FF00FF"/>
      </a:folHlink>
    </a:clrScheme>
    <a:fontScheme name="PineVTI">
      <a:majorFont>
        <a:latin typeface="Calibri"/>
        <a:ea typeface="Calibri"/>
        <a:cs typeface="Calibri"/>
      </a:majorFont>
      <a:minorFont>
        <a:latin typeface="Helvetica"/>
        <a:ea typeface="Helvetica"/>
        <a:cs typeface="Helvetica"/>
      </a:minorFont>
    </a:fontScheme>
    <a:fmtScheme name="Pine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Dante"/>
            <a:ea typeface="Dante"/>
            <a:cs typeface="Dante"/>
            <a:sym typeface="Dant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871</Words>
  <Application>Microsoft Office PowerPoint</Application>
  <PresentationFormat>Widescreen</PresentationFormat>
  <Paragraphs>114</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Dante</vt:lpstr>
      <vt:lpstr>PineVTI</vt:lpstr>
      <vt:lpstr>Bacchus Winery</vt:lpstr>
      <vt:lpstr>Agenda</vt:lpstr>
      <vt:lpstr>About the Case Study</vt:lpstr>
      <vt:lpstr>Meet the Team</vt:lpstr>
      <vt:lpstr>Business Rules</vt:lpstr>
      <vt:lpstr>Business Rules</vt:lpstr>
      <vt:lpstr>Our Solution</vt:lpstr>
      <vt:lpstr>ERD Components</vt:lpstr>
      <vt:lpstr>ERD Components (continued)</vt:lpstr>
      <vt:lpstr>ERD</vt:lpstr>
      <vt:lpstr>Reports</vt:lpstr>
      <vt:lpstr>Bacchus Winery Supplies Inventory Report</vt:lpstr>
      <vt:lpstr>Bacchus Winery Distributor Report</vt:lpstr>
      <vt:lpstr>Bacchus Winery Employee Time Report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Bacchus Winery</dc:title>
  <cp:lastModifiedBy>Kristina Vasquez</cp:lastModifiedBy>
  <cp:revision>2</cp:revision>
  <dcterms:modified xsi:type="dcterms:W3CDTF">2024-03-03T19:57:52Z</dcterms:modified>
</cp:coreProperties>
</file>